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1" r:id="rId5"/>
    <p:sldMasterId id="2147483687" r:id="rId6"/>
    <p:sldMasterId id="2147483723" r:id="rId7"/>
  </p:sldMasterIdLst>
  <p:notesMasterIdLst>
    <p:notesMasterId r:id="rId74"/>
  </p:notesMasterIdLst>
  <p:sldIdLst>
    <p:sldId id="281" r:id="rId8"/>
    <p:sldId id="282" r:id="rId9"/>
    <p:sldId id="283" r:id="rId10"/>
    <p:sldId id="296" r:id="rId11"/>
    <p:sldId id="297" r:id="rId12"/>
    <p:sldId id="298" r:id="rId13"/>
    <p:sldId id="299" r:id="rId14"/>
    <p:sldId id="300" r:id="rId15"/>
    <p:sldId id="301" r:id="rId16"/>
    <p:sldId id="302" r:id="rId17"/>
    <p:sldId id="305" r:id="rId18"/>
    <p:sldId id="304" r:id="rId19"/>
    <p:sldId id="306" r:id="rId20"/>
    <p:sldId id="361" r:id="rId21"/>
    <p:sldId id="307"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7" r:id="rId50"/>
    <p:sldId id="338" r:id="rId51"/>
    <p:sldId id="339" r:id="rId52"/>
    <p:sldId id="340" r:id="rId53"/>
    <p:sldId id="341" r:id="rId54"/>
    <p:sldId id="342" r:id="rId55"/>
    <p:sldId id="344" r:id="rId56"/>
    <p:sldId id="345" r:id="rId57"/>
    <p:sldId id="347" r:id="rId58"/>
    <p:sldId id="348" r:id="rId59"/>
    <p:sldId id="349" r:id="rId60"/>
    <p:sldId id="359" r:id="rId61"/>
    <p:sldId id="350" r:id="rId62"/>
    <p:sldId id="351" r:id="rId63"/>
    <p:sldId id="352" r:id="rId64"/>
    <p:sldId id="353" r:id="rId65"/>
    <p:sldId id="354" r:id="rId66"/>
    <p:sldId id="355" r:id="rId67"/>
    <p:sldId id="356" r:id="rId68"/>
    <p:sldId id="358" r:id="rId69"/>
    <p:sldId id="357" r:id="rId70"/>
    <p:sldId id="360" r:id="rId71"/>
    <p:sldId id="294" r:id="rId72"/>
    <p:sldId id="295" r:id="rId73"/>
  </p:sldIdLst>
  <p:sldSz cx="12192000" cy="6858000"/>
  <p:notesSz cx="6858000" cy="9144000"/>
  <p:embeddedFontLst>
    <p:embeddedFont>
      <p:font typeface="Poppins" panose="020B0604020202020204" charset="0"/>
      <p:regular r:id="rId75"/>
      <p:bold r:id="rId76"/>
      <p:italic r:id="rId77"/>
      <p:boldItalic r:id="rId78"/>
    </p:embeddedFont>
    <p:embeddedFont>
      <p:font typeface="Segoe UI" panose="020B0502040204020203" pitchFamily="34" charset="0"/>
      <p:regular r:id="rId79"/>
      <p:bold r:id="rId80"/>
      <p:italic r:id="rId81"/>
      <p:boldItalic r:id="rId82"/>
    </p:embeddedFont>
    <p:embeddedFont>
      <p:font typeface="Segoe UI Semibold" panose="020B0702040204020203" pitchFamily="34" charset="0"/>
      <p:bold r:id="rId83"/>
      <p:boldItalic r:id="rId84"/>
    </p:embeddedFont>
    <p:embeddedFont>
      <p:font typeface="Calibri Light" panose="020F0302020204030204" pitchFamily="34" charset="0"/>
      <p:regular r:id="rId85"/>
      <p:italic r:id="rId86"/>
    </p:embeddedFont>
    <p:embeddedFont>
      <p:font typeface="Calibri" panose="020F0502020204030204" pitchFamily="34" charset="0"/>
      <p:regular r:id="rId87"/>
      <p:bold r:id="rId88"/>
      <p:italic r:id="rId89"/>
      <p:boldItalic r:id="rId90"/>
    </p:embeddedFont>
    <p:embeddedFont>
      <p:font typeface="Consolas" panose="020B0609020204030204" pitchFamily="49" charset="0"/>
      <p:regular r:id="rId91"/>
      <p:bold r:id="rId92"/>
      <p:italic r:id="rId93"/>
      <p:boldItalic r:id="rId94"/>
    </p:embeddedFont>
    <p:embeddedFont>
      <p:font typeface="Playfair Display" panose="020B0604020202020204" charset="0"/>
      <p:regular r:id="rId95"/>
      <p:bold r:id="rId96"/>
      <p:italic r:id="rId97"/>
      <p:boldItalic r:id="rId98"/>
    </p:embeddedFont>
    <p:embeddedFont>
      <p:font typeface="Poppins Light" panose="020B0604020202020204" charset="0"/>
      <p:regular r:id="rId99"/>
      <p:italic r:id="rId100"/>
    </p:embeddedFont>
    <p:embeddedFont>
      <p:font typeface="Segoe UI Light" panose="020B0502040204020203" pitchFamily="34" charset="0"/>
      <p:regular r:id="rId101"/>
      <p:italic r:id="rId102"/>
    </p:embeddedFont>
    <p:embeddedFont>
      <p:font typeface="Poppins SemiBold" panose="020B0604020202020204" charset="0"/>
      <p:bold r:id="rId103"/>
      <p:boldItalic r:id="rId104"/>
    </p:embeddedFont>
    <p:embeddedFont>
      <p:font typeface="Playfair Display Black" panose="020B0604020202020204" charset="0"/>
      <p:bold r:id="rId105"/>
      <p:boldItalic r:id="rId10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Manuel Nieto Sánchez" initials="JMNS" lastIdx="1" clrIdx="0">
    <p:extLst>
      <p:ext uri="{19B8F6BF-5375-455C-9EA6-DF929625EA0E}">
        <p15:presenceInfo xmlns:p15="http://schemas.microsoft.com/office/powerpoint/2012/main" userId="c8b0dbb75540e8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EE3F2E"/>
    <a:srgbClr val="20E3B2"/>
    <a:srgbClr val="0C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1" autoAdjust="0"/>
    <p:restoredTop sz="96843" autoAdjust="0"/>
  </p:normalViewPr>
  <p:slideViewPr>
    <p:cSldViewPr snapToGrid="0">
      <p:cViewPr varScale="1">
        <p:scale>
          <a:sx n="119" d="100"/>
          <a:sy n="119" d="100"/>
        </p:scale>
        <p:origin x="84" y="150"/>
      </p:cViewPr>
      <p:guideLst/>
    </p:cSldViewPr>
  </p:slideViewPr>
  <p:outlineViewPr>
    <p:cViewPr>
      <p:scale>
        <a:sx n="33" d="100"/>
        <a:sy n="33" d="100"/>
      </p:scale>
      <p:origin x="0" y="-12222"/>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10.fntdata"/><Relationship Id="rId89" Type="http://schemas.openxmlformats.org/officeDocument/2006/relationships/font" Target="fonts/font15.fntdata"/><Relationship Id="rId112" Type="http://schemas.microsoft.com/office/2016/11/relationships/changesInfo" Target="changesInfos/changesInfo1.xml"/><Relationship Id="rId16" Type="http://schemas.openxmlformats.org/officeDocument/2006/relationships/slide" Target="slides/slide9.xml"/><Relationship Id="rId107" Type="http://schemas.openxmlformats.org/officeDocument/2006/relationships/commentAuthors" Target="commentAuthor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Master" Target="slideMasters/slideMaster2.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29.fntdata"/><Relationship Id="rId108"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3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3.fntdata"/><Relationship Id="rId110"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font" Target="fonts/font8.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font" Target="fonts/font9.fntdata"/><Relationship Id="rId88" Type="http://schemas.openxmlformats.org/officeDocument/2006/relationships/font" Target="fonts/font14.fntdata"/><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hiona Brudenell" userId="dada73f5-fdff-4ae1-b602-a628355ea0d4" providerId="ADAL" clId="{C53E344A-625E-43DD-B510-6BA94CB618FB}"/>
    <pc:docChg chg="custSel modSld">
      <pc:chgData name="Rhiona Brudenell" userId="dada73f5-fdff-4ae1-b602-a628355ea0d4" providerId="ADAL" clId="{C53E344A-625E-43DD-B510-6BA94CB618FB}" dt="2018-10-25T08:13:41.591" v="1592" actId="20577"/>
      <pc:docMkLst>
        <pc:docMk/>
      </pc:docMkLst>
      <pc:sldChg chg="modSp">
        <pc:chgData name="Rhiona Brudenell" userId="dada73f5-fdff-4ae1-b602-a628355ea0d4" providerId="ADAL" clId="{C53E344A-625E-43DD-B510-6BA94CB618FB}" dt="2018-10-25T07:40:57.116" v="843" actId="20577"/>
        <pc:sldMkLst>
          <pc:docMk/>
          <pc:sldMk cId="119348879" sldId="294"/>
        </pc:sldMkLst>
        <pc:spChg chg="mod">
          <ac:chgData name="Rhiona Brudenell" userId="dada73f5-fdff-4ae1-b602-a628355ea0d4" providerId="ADAL" clId="{C53E344A-625E-43DD-B510-6BA94CB618FB}" dt="2018-10-25T07:40:57.116" v="843" actId="20577"/>
          <ac:spMkLst>
            <pc:docMk/>
            <pc:sldMk cId="119348879" sldId="294"/>
            <ac:spMk id="3" creationId="{00000000-0000-0000-0000-000000000000}"/>
          </ac:spMkLst>
        </pc:spChg>
        <pc:spChg chg="mod">
          <ac:chgData name="Rhiona Brudenell" userId="dada73f5-fdff-4ae1-b602-a628355ea0d4" providerId="ADAL" clId="{C53E344A-625E-43DD-B510-6BA94CB618FB}" dt="2018-10-25T07:40:52.774" v="834" actId="20577"/>
          <ac:spMkLst>
            <pc:docMk/>
            <pc:sldMk cId="119348879" sldId="294"/>
            <ac:spMk id="11" creationId="{00000000-0000-0000-0000-000000000000}"/>
          </ac:spMkLst>
        </pc:spChg>
      </pc:sldChg>
      <pc:sldChg chg="modSp">
        <pc:chgData name="Rhiona Brudenell" userId="dada73f5-fdff-4ae1-b602-a628355ea0d4" providerId="ADAL" clId="{C53E344A-625E-43DD-B510-6BA94CB618FB}" dt="2018-10-25T08:13:41.591" v="1592" actId="20577"/>
        <pc:sldMkLst>
          <pc:docMk/>
          <pc:sldMk cId="729105503" sldId="295"/>
        </pc:sldMkLst>
        <pc:spChg chg="mod">
          <ac:chgData name="Rhiona Brudenell" userId="dada73f5-fdff-4ae1-b602-a628355ea0d4" providerId="ADAL" clId="{C53E344A-625E-43DD-B510-6BA94CB618FB}" dt="2018-10-25T08:13:16.991" v="1560" actId="20577"/>
          <ac:spMkLst>
            <pc:docMk/>
            <pc:sldMk cId="729105503" sldId="295"/>
            <ac:spMk id="5" creationId="{00000000-0000-0000-0000-000000000000}"/>
          </ac:spMkLst>
        </pc:spChg>
        <pc:spChg chg="mod">
          <ac:chgData name="Rhiona Brudenell" userId="dada73f5-fdff-4ae1-b602-a628355ea0d4" providerId="ADAL" clId="{C53E344A-625E-43DD-B510-6BA94CB618FB}" dt="2018-10-25T07:41:11.740" v="864" actId="20577"/>
          <ac:spMkLst>
            <pc:docMk/>
            <pc:sldMk cId="729105503" sldId="295"/>
            <ac:spMk id="25" creationId="{00000000-0000-0000-0000-000000000000}"/>
          </ac:spMkLst>
        </pc:spChg>
        <pc:spChg chg="mod">
          <ac:chgData name="Rhiona Brudenell" userId="dada73f5-fdff-4ae1-b602-a628355ea0d4" providerId="ADAL" clId="{C53E344A-625E-43DD-B510-6BA94CB618FB}" dt="2018-10-25T08:07:36.995" v="1513" actId="20577"/>
          <ac:spMkLst>
            <pc:docMk/>
            <pc:sldMk cId="729105503" sldId="295"/>
            <ac:spMk id="52" creationId="{00000000-0000-0000-0000-000000000000}"/>
          </ac:spMkLst>
        </pc:spChg>
        <pc:spChg chg="mod">
          <ac:chgData name="Rhiona Brudenell" userId="dada73f5-fdff-4ae1-b602-a628355ea0d4" providerId="ADAL" clId="{C53E344A-625E-43DD-B510-6BA94CB618FB}" dt="2018-10-25T08:13:41.591" v="1592" actId="20577"/>
          <ac:spMkLst>
            <pc:docMk/>
            <pc:sldMk cId="729105503" sldId="295"/>
            <ac:spMk id="53" creationId="{00000000-0000-0000-0000-000000000000}"/>
          </ac:spMkLst>
        </pc:spChg>
        <pc:spChg chg="mod">
          <ac:chgData name="Rhiona Brudenell" userId="dada73f5-fdff-4ae1-b602-a628355ea0d4" providerId="ADAL" clId="{C53E344A-625E-43DD-B510-6BA94CB618FB}" dt="2018-10-25T08:07:20.766" v="1505" actId="20577"/>
          <ac:spMkLst>
            <pc:docMk/>
            <pc:sldMk cId="729105503" sldId="295"/>
            <ac:spMk id="54" creationId="{00000000-0000-0000-0000-000000000000}"/>
          </ac:spMkLst>
        </pc:spChg>
        <pc:spChg chg="mod">
          <ac:chgData name="Rhiona Brudenell" userId="dada73f5-fdff-4ae1-b602-a628355ea0d4" providerId="ADAL" clId="{C53E344A-625E-43DD-B510-6BA94CB618FB}" dt="2018-10-25T08:08:58.561" v="1556" actId="20577"/>
          <ac:spMkLst>
            <pc:docMk/>
            <pc:sldMk cId="729105503" sldId="295"/>
            <ac:spMk id="57" creationId="{00000000-0000-0000-0000-000000000000}"/>
          </ac:spMkLst>
        </pc:spChg>
      </pc:sldChg>
      <pc:sldChg chg="modSp">
        <pc:chgData name="Rhiona Brudenell" userId="dada73f5-fdff-4ae1-b602-a628355ea0d4" providerId="ADAL" clId="{C53E344A-625E-43DD-B510-6BA94CB618FB}" dt="2018-10-25T07:41:46.746" v="869" actId="20577"/>
        <pc:sldMkLst>
          <pc:docMk/>
          <pc:sldMk cId="2033530130" sldId="296"/>
        </pc:sldMkLst>
        <pc:spChg chg="mod">
          <ac:chgData name="Rhiona Brudenell" userId="dada73f5-fdff-4ae1-b602-a628355ea0d4" providerId="ADAL" clId="{C53E344A-625E-43DD-B510-6BA94CB618FB}" dt="2018-10-25T07:41:46.746" v="869" actId="20577"/>
          <ac:spMkLst>
            <pc:docMk/>
            <pc:sldMk cId="2033530130" sldId="296"/>
            <ac:spMk id="3" creationId="{B0F13E99-A151-4A92-8F51-8BFDA283F224}"/>
          </ac:spMkLst>
        </pc:spChg>
      </pc:sldChg>
      <pc:sldChg chg="modSp">
        <pc:chgData name="Rhiona Brudenell" userId="dada73f5-fdff-4ae1-b602-a628355ea0d4" providerId="ADAL" clId="{C53E344A-625E-43DD-B510-6BA94CB618FB}" dt="2018-10-25T07:44:48.692" v="902" actId="20577"/>
        <pc:sldMkLst>
          <pc:docMk/>
          <pc:sldMk cId="4179455928" sldId="297"/>
        </pc:sldMkLst>
        <pc:spChg chg="mod">
          <ac:chgData name="Rhiona Brudenell" userId="dada73f5-fdff-4ae1-b602-a628355ea0d4" providerId="ADAL" clId="{C53E344A-625E-43DD-B510-6BA94CB618FB}" dt="2018-10-25T07:44:48.692" v="902" actId="20577"/>
          <ac:spMkLst>
            <pc:docMk/>
            <pc:sldMk cId="4179455928" sldId="297"/>
            <ac:spMk id="3" creationId="{4BB5005F-328B-49AC-8680-A133680B29D3}"/>
          </ac:spMkLst>
        </pc:spChg>
      </pc:sldChg>
      <pc:sldChg chg="modSp">
        <pc:chgData name="Rhiona Brudenell" userId="dada73f5-fdff-4ae1-b602-a628355ea0d4" providerId="ADAL" clId="{C53E344A-625E-43DD-B510-6BA94CB618FB}" dt="2018-10-25T07:45:22.866" v="928" actId="20577"/>
        <pc:sldMkLst>
          <pc:docMk/>
          <pc:sldMk cId="1951872105" sldId="299"/>
        </pc:sldMkLst>
        <pc:spChg chg="mod">
          <ac:chgData name="Rhiona Brudenell" userId="dada73f5-fdff-4ae1-b602-a628355ea0d4" providerId="ADAL" clId="{C53E344A-625E-43DD-B510-6BA94CB618FB}" dt="2018-10-25T07:45:22.866" v="928" actId="20577"/>
          <ac:spMkLst>
            <pc:docMk/>
            <pc:sldMk cId="1951872105" sldId="299"/>
            <ac:spMk id="4" creationId="{CFF55436-BA84-4AD8-AB48-FE331ED055D1}"/>
          </ac:spMkLst>
        </pc:spChg>
      </pc:sldChg>
      <pc:sldChg chg="modSp">
        <pc:chgData name="Rhiona Brudenell" userId="dada73f5-fdff-4ae1-b602-a628355ea0d4" providerId="ADAL" clId="{C53E344A-625E-43DD-B510-6BA94CB618FB}" dt="2018-10-25T07:46:27.318" v="932" actId="20577"/>
        <pc:sldMkLst>
          <pc:docMk/>
          <pc:sldMk cId="1788707543" sldId="312"/>
        </pc:sldMkLst>
        <pc:spChg chg="mod">
          <ac:chgData name="Rhiona Brudenell" userId="dada73f5-fdff-4ae1-b602-a628355ea0d4" providerId="ADAL" clId="{C53E344A-625E-43DD-B510-6BA94CB618FB}" dt="2018-10-25T07:46:27.318" v="932" actId="20577"/>
          <ac:spMkLst>
            <pc:docMk/>
            <pc:sldMk cId="1788707543" sldId="312"/>
            <ac:spMk id="4" creationId="{07FFFE71-0183-4F39-8B60-FB0E2FABFE14}"/>
          </ac:spMkLst>
        </pc:spChg>
      </pc:sldChg>
      <pc:sldChg chg="modSp">
        <pc:chgData name="Rhiona Brudenell" userId="dada73f5-fdff-4ae1-b602-a628355ea0d4" providerId="ADAL" clId="{C53E344A-625E-43DD-B510-6BA94CB618FB}" dt="2018-10-25T07:46:58.754" v="972" actId="20577"/>
        <pc:sldMkLst>
          <pc:docMk/>
          <pc:sldMk cId="388392243" sldId="315"/>
        </pc:sldMkLst>
        <pc:spChg chg="mod">
          <ac:chgData name="Rhiona Brudenell" userId="dada73f5-fdff-4ae1-b602-a628355ea0d4" providerId="ADAL" clId="{C53E344A-625E-43DD-B510-6BA94CB618FB}" dt="2018-10-25T07:46:58.754" v="972" actId="20577"/>
          <ac:spMkLst>
            <pc:docMk/>
            <pc:sldMk cId="388392243" sldId="315"/>
            <ac:spMk id="4" creationId="{B25461AE-0E17-4C8A-9BAE-EB0D6F32653D}"/>
          </ac:spMkLst>
        </pc:spChg>
        <pc:spChg chg="mod">
          <ac:chgData name="Rhiona Brudenell" userId="dada73f5-fdff-4ae1-b602-a628355ea0d4" providerId="ADAL" clId="{C53E344A-625E-43DD-B510-6BA94CB618FB}" dt="2018-10-25T07:46:52.618" v="957" actId="20577"/>
          <ac:spMkLst>
            <pc:docMk/>
            <pc:sldMk cId="388392243" sldId="315"/>
            <ac:spMk id="5" creationId="{3E07F60C-6B2C-4163-A3C2-61F5789B920D}"/>
          </ac:spMkLst>
        </pc:spChg>
      </pc:sldChg>
      <pc:sldChg chg="modSp">
        <pc:chgData name="Rhiona Brudenell" userId="dada73f5-fdff-4ae1-b602-a628355ea0d4" providerId="ADAL" clId="{C53E344A-625E-43DD-B510-6BA94CB618FB}" dt="2018-10-25T07:47:50.574" v="973" actId="20577"/>
        <pc:sldMkLst>
          <pc:docMk/>
          <pc:sldMk cId="2875873476" sldId="324"/>
        </pc:sldMkLst>
        <pc:spChg chg="mod">
          <ac:chgData name="Rhiona Brudenell" userId="dada73f5-fdff-4ae1-b602-a628355ea0d4" providerId="ADAL" clId="{C53E344A-625E-43DD-B510-6BA94CB618FB}" dt="2018-10-25T07:47:50.574" v="973" actId="20577"/>
          <ac:spMkLst>
            <pc:docMk/>
            <pc:sldMk cId="2875873476" sldId="324"/>
            <ac:spMk id="7" creationId="{055E83DB-D3B1-43C4-803C-24BBC5B6871E}"/>
          </ac:spMkLst>
        </pc:spChg>
      </pc:sldChg>
      <pc:sldChg chg="modSp">
        <pc:chgData name="Rhiona Brudenell" userId="dada73f5-fdff-4ae1-b602-a628355ea0d4" providerId="ADAL" clId="{C53E344A-625E-43DD-B510-6BA94CB618FB}" dt="2018-10-25T07:49:09.467" v="978" actId="20577"/>
        <pc:sldMkLst>
          <pc:docMk/>
          <pc:sldMk cId="3889588290" sldId="340"/>
        </pc:sldMkLst>
        <pc:spChg chg="mod">
          <ac:chgData name="Rhiona Brudenell" userId="dada73f5-fdff-4ae1-b602-a628355ea0d4" providerId="ADAL" clId="{C53E344A-625E-43DD-B510-6BA94CB618FB}" dt="2018-10-25T07:49:09.467" v="978" actId="20577"/>
          <ac:spMkLst>
            <pc:docMk/>
            <pc:sldMk cId="3889588290" sldId="340"/>
            <ac:spMk id="4" creationId="{46BD2F94-574B-4433-A016-097F136869E7}"/>
          </ac:spMkLst>
        </pc:spChg>
      </pc:sldChg>
      <pc:sldChg chg="modSp">
        <pc:chgData name="Rhiona Brudenell" userId="dada73f5-fdff-4ae1-b602-a628355ea0d4" providerId="ADAL" clId="{C53E344A-625E-43DD-B510-6BA94CB618FB}" dt="2018-10-25T07:49:55.557" v="986" actId="20577"/>
        <pc:sldMkLst>
          <pc:docMk/>
          <pc:sldMk cId="2837150261" sldId="349"/>
        </pc:sldMkLst>
        <pc:spChg chg="mod">
          <ac:chgData name="Rhiona Brudenell" userId="dada73f5-fdff-4ae1-b602-a628355ea0d4" providerId="ADAL" clId="{C53E344A-625E-43DD-B510-6BA94CB618FB}" dt="2018-10-25T07:49:55.557" v="986" actId="20577"/>
          <ac:spMkLst>
            <pc:docMk/>
            <pc:sldMk cId="2837150261" sldId="349"/>
            <ac:spMk id="8" creationId="{00000000-0000-0000-0000-000000000000}"/>
          </ac:spMkLst>
        </pc:spChg>
      </pc:sldChg>
      <pc:sldChg chg="modSp">
        <pc:chgData name="Rhiona Brudenell" userId="dada73f5-fdff-4ae1-b602-a628355ea0d4" providerId="ADAL" clId="{C53E344A-625E-43DD-B510-6BA94CB618FB}" dt="2018-10-25T07:50:16.441" v="991" actId="20577"/>
        <pc:sldMkLst>
          <pc:docMk/>
          <pc:sldMk cId="2686172196" sldId="350"/>
        </pc:sldMkLst>
        <pc:spChg chg="mod">
          <ac:chgData name="Rhiona Brudenell" userId="dada73f5-fdff-4ae1-b602-a628355ea0d4" providerId="ADAL" clId="{C53E344A-625E-43DD-B510-6BA94CB618FB}" dt="2018-10-25T07:27:07.220" v="29" actId="20577"/>
          <ac:spMkLst>
            <pc:docMk/>
            <pc:sldMk cId="2686172196" sldId="350"/>
            <ac:spMk id="2" creationId="{2D7C4CF0-718D-41A2-ADE9-312A825ED525}"/>
          </ac:spMkLst>
        </pc:spChg>
        <pc:spChg chg="mod">
          <ac:chgData name="Rhiona Brudenell" userId="dada73f5-fdff-4ae1-b602-a628355ea0d4" providerId="ADAL" clId="{C53E344A-625E-43DD-B510-6BA94CB618FB}" dt="2018-10-25T07:50:16.441" v="991" actId="20577"/>
          <ac:spMkLst>
            <pc:docMk/>
            <pc:sldMk cId="2686172196" sldId="350"/>
            <ac:spMk id="3" creationId="{3A0C022B-418D-402A-80C0-C45621E22805}"/>
          </ac:spMkLst>
        </pc:spChg>
      </pc:sldChg>
      <pc:sldChg chg="modSp">
        <pc:chgData name="Rhiona Brudenell" userId="dada73f5-fdff-4ae1-b602-a628355ea0d4" providerId="ADAL" clId="{C53E344A-625E-43DD-B510-6BA94CB618FB}" dt="2018-10-25T07:50:31.288" v="998" actId="20577"/>
        <pc:sldMkLst>
          <pc:docMk/>
          <pc:sldMk cId="1601230700" sldId="351"/>
        </pc:sldMkLst>
        <pc:spChg chg="mod">
          <ac:chgData name="Rhiona Brudenell" userId="dada73f5-fdff-4ae1-b602-a628355ea0d4" providerId="ADAL" clId="{C53E344A-625E-43DD-B510-6BA94CB618FB}" dt="2018-10-25T07:31:06.065" v="283" actId="20577"/>
          <ac:spMkLst>
            <pc:docMk/>
            <pc:sldMk cId="1601230700" sldId="351"/>
            <ac:spMk id="2" creationId="{2D7C4CF0-718D-41A2-ADE9-312A825ED525}"/>
          </ac:spMkLst>
        </pc:spChg>
        <pc:spChg chg="mod">
          <ac:chgData name="Rhiona Brudenell" userId="dada73f5-fdff-4ae1-b602-a628355ea0d4" providerId="ADAL" clId="{C53E344A-625E-43DD-B510-6BA94CB618FB}" dt="2018-10-25T07:50:31.288" v="998" actId="20577"/>
          <ac:spMkLst>
            <pc:docMk/>
            <pc:sldMk cId="1601230700" sldId="351"/>
            <ac:spMk id="3" creationId="{3A0C022B-418D-402A-80C0-C45621E22805}"/>
          </ac:spMkLst>
        </pc:spChg>
      </pc:sldChg>
      <pc:sldChg chg="modSp">
        <pc:chgData name="Rhiona Brudenell" userId="dada73f5-fdff-4ae1-b602-a628355ea0d4" providerId="ADAL" clId="{C53E344A-625E-43DD-B510-6BA94CB618FB}" dt="2018-10-25T07:39:52.335" v="802" actId="20577"/>
        <pc:sldMkLst>
          <pc:docMk/>
          <pc:sldMk cId="1177858311" sldId="352"/>
        </pc:sldMkLst>
        <pc:spChg chg="mod">
          <ac:chgData name="Rhiona Brudenell" userId="dada73f5-fdff-4ae1-b602-a628355ea0d4" providerId="ADAL" clId="{C53E344A-625E-43DD-B510-6BA94CB618FB}" dt="2018-10-25T07:33:43.320" v="439" actId="20577"/>
          <ac:spMkLst>
            <pc:docMk/>
            <pc:sldMk cId="1177858311" sldId="352"/>
            <ac:spMk id="2" creationId="{2D7C4CF0-718D-41A2-ADE9-312A825ED525}"/>
          </ac:spMkLst>
        </pc:spChg>
        <pc:spChg chg="mod">
          <ac:chgData name="Rhiona Brudenell" userId="dada73f5-fdff-4ae1-b602-a628355ea0d4" providerId="ADAL" clId="{C53E344A-625E-43DD-B510-6BA94CB618FB}" dt="2018-10-25T07:39:52.335" v="802" actId="20577"/>
          <ac:spMkLst>
            <pc:docMk/>
            <pc:sldMk cId="1177858311" sldId="352"/>
            <ac:spMk id="3" creationId="{3A0C022B-418D-402A-80C0-C45621E22805}"/>
          </ac:spMkLst>
        </pc:spChg>
      </pc:sldChg>
      <pc:sldChg chg="modSp">
        <pc:chgData name="Rhiona Brudenell" userId="dada73f5-fdff-4ae1-b602-a628355ea0d4" providerId="ADAL" clId="{C53E344A-625E-43DD-B510-6BA94CB618FB}" dt="2018-10-25T07:56:25.357" v="1485" actId="20577"/>
        <pc:sldMkLst>
          <pc:docMk/>
          <pc:sldMk cId="3501068103" sldId="353"/>
        </pc:sldMkLst>
        <pc:spChg chg="mod">
          <ac:chgData name="Rhiona Brudenell" userId="dada73f5-fdff-4ae1-b602-a628355ea0d4" providerId="ADAL" clId="{C53E344A-625E-43DD-B510-6BA94CB618FB}" dt="2018-10-25T07:51:06.396" v="1013" actId="20577"/>
          <ac:spMkLst>
            <pc:docMk/>
            <pc:sldMk cId="3501068103" sldId="353"/>
            <ac:spMk id="2" creationId="{2D7C4CF0-718D-41A2-ADE9-312A825ED525}"/>
          </ac:spMkLst>
        </pc:spChg>
        <pc:spChg chg="mod">
          <ac:chgData name="Rhiona Brudenell" userId="dada73f5-fdff-4ae1-b602-a628355ea0d4" providerId="ADAL" clId="{C53E344A-625E-43DD-B510-6BA94CB618FB}" dt="2018-10-25T07:56:25.357" v="1485" actId="20577"/>
          <ac:spMkLst>
            <pc:docMk/>
            <pc:sldMk cId="3501068103" sldId="353"/>
            <ac:spMk id="3" creationId="{3A0C022B-418D-402A-80C0-C45621E22805}"/>
          </ac:spMkLst>
        </pc:spChg>
      </pc:sldChg>
      <pc:sldChg chg="modSp">
        <pc:chgData name="Rhiona Brudenell" userId="dada73f5-fdff-4ae1-b602-a628355ea0d4" providerId="ADAL" clId="{C53E344A-625E-43DD-B510-6BA94CB618FB}" dt="2018-10-25T07:40:10.304" v="808" actId="20577"/>
        <pc:sldMkLst>
          <pc:docMk/>
          <pc:sldMk cId="2193088680" sldId="355"/>
        </pc:sldMkLst>
        <pc:spChg chg="mod">
          <ac:chgData name="Rhiona Brudenell" userId="dada73f5-fdff-4ae1-b602-a628355ea0d4" providerId="ADAL" clId="{C53E344A-625E-43DD-B510-6BA94CB618FB}" dt="2018-10-25T07:40:10.304" v="808" actId="20577"/>
          <ac:spMkLst>
            <pc:docMk/>
            <pc:sldMk cId="2193088680" sldId="355"/>
            <ac:spMk id="5" creationId="{00000000-0000-0000-0000-000000000000}"/>
          </ac:spMkLst>
        </pc:spChg>
      </pc:sldChg>
      <pc:sldChg chg="modSp">
        <pc:chgData name="Rhiona Brudenell" userId="dada73f5-fdff-4ae1-b602-a628355ea0d4" providerId="ADAL" clId="{C53E344A-625E-43DD-B510-6BA94CB618FB}" dt="2018-10-25T07:40:18.989" v="812" actId="20577"/>
        <pc:sldMkLst>
          <pc:docMk/>
          <pc:sldMk cId="2958621624" sldId="358"/>
        </pc:sldMkLst>
        <pc:spChg chg="mod">
          <ac:chgData name="Rhiona Brudenell" userId="dada73f5-fdff-4ae1-b602-a628355ea0d4" providerId="ADAL" clId="{C53E344A-625E-43DD-B510-6BA94CB618FB}" dt="2018-10-25T07:40:18.989" v="812" actId="20577"/>
          <ac:spMkLst>
            <pc:docMk/>
            <pc:sldMk cId="2958621624" sldId="358"/>
            <ac:spMk id="3" creationId="{00000000-0000-0000-0000-000000000000}"/>
          </ac:spMkLst>
        </pc:spChg>
      </pc:sldChg>
      <pc:sldChg chg="modSp">
        <pc:chgData name="Rhiona Brudenell" userId="dada73f5-fdff-4ae1-b602-a628355ea0d4" providerId="ADAL" clId="{C53E344A-625E-43DD-B510-6BA94CB618FB}" dt="2018-10-25T07:50:06.757" v="990" actId="20577"/>
        <pc:sldMkLst>
          <pc:docMk/>
          <pc:sldMk cId="2334322945" sldId="359"/>
        </pc:sldMkLst>
        <pc:spChg chg="mod">
          <ac:chgData name="Rhiona Brudenell" userId="dada73f5-fdff-4ae1-b602-a628355ea0d4" providerId="ADAL" clId="{C53E344A-625E-43DD-B510-6BA94CB618FB}" dt="2018-10-25T07:50:06.757" v="990" actId="20577"/>
          <ac:spMkLst>
            <pc:docMk/>
            <pc:sldMk cId="2334322945" sldId="359"/>
            <ac:spMk id="4" creationId="{00000000-0000-0000-0000-000000000000}"/>
          </ac:spMkLst>
        </pc:spChg>
      </pc:sldChg>
    </pc:docChg>
  </pc:docChgLst>
  <pc:docChgLst>
    <pc:chgData name="RHIONA BRUDENELL" userId="bdd3bb8d-bb1a-4c8a-b62e-9303003afb44" providerId="ADAL" clId="{87F83EA3-B2E8-4F3D-A484-02A2C4340F3F}"/>
    <pc:docChg chg="undo redo custSel delSld modSld">
      <pc:chgData name="RHIONA BRUDENELL" userId="bdd3bb8d-bb1a-4c8a-b62e-9303003afb44" providerId="ADAL" clId="{87F83EA3-B2E8-4F3D-A484-02A2C4340F3F}" dt="2018-10-24T10:59:17.740" v="4970" actId="20577"/>
      <pc:docMkLst>
        <pc:docMk/>
      </pc:docMkLst>
      <pc:sldChg chg="modSp">
        <pc:chgData name="RHIONA BRUDENELL" userId="bdd3bb8d-bb1a-4c8a-b62e-9303003afb44" providerId="ADAL" clId="{87F83EA3-B2E8-4F3D-A484-02A2C4340F3F}" dt="2018-10-24T10:59:01.803" v="4968" actId="255"/>
        <pc:sldMkLst>
          <pc:docMk/>
          <pc:sldMk cId="697575932" sldId="282"/>
        </pc:sldMkLst>
        <pc:spChg chg="mod">
          <ac:chgData name="RHIONA BRUDENELL" userId="bdd3bb8d-bb1a-4c8a-b62e-9303003afb44" providerId="ADAL" clId="{87F83EA3-B2E8-4F3D-A484-02A2C4340F3F}" dt="2018-10-24T10:59:01.803" v="4968" actId="255"/>
          <ac:spMkLst>
            <pc:docMk/>
            <pc:sldMk cId="697575932" sldId="282"/>
            <ac:spMk id="2" creationId="{00000000-0000-0000-0000-000000000000}"/>
          </ac:spMkLst>
        </pc:spChg>
      </pc:sldChg>
      <pc:sldChg chg="modSp">
        <pc:chgData name="RHIONA BRUDENELL" userId="bdd3bb8d-bb1a-4c8a-b62e-9303003afb44" providerId="ADAL" clId="{87F83EA3-B2E8-4F3D-A484-02A2C4340F3F}" dt="2018-10-24T10:59:17.740" v="4970" actId="20577"/>
        <pc:sldMkLst>
          <pc:docMk/>
          <pc:sldMk cId="1972962617" sldId="283"/>
        </pc:sldMkLst>
        <pc:spChg chg="mod">
          <ac:chgData name="RHIONA BRUDENELL" userId="bdd3bb8d-bb1a-4c8a-b62e-9303003afb44" providerId="ADAL" clId="{87F83EA3-B2E8-4F3D-A484-02A2C4340F3F}" dt="2018-10-24T10:59:17.740" v="4970" actId="20577"/>
          <ac:spMkLst>
            <pc:docMk/>
            <pc:sldMk cId="1972962617" sldId="283"/>
            <ac:spMk id="2" creationId="{F2BEA464-16E1-4F46-8BA3-3A674433152A}"/>
          </ac:spMkLst>
        </pc:spChg>
      </pc:sldChg>
      <pc:sldChg chg="modSp">
        <pc:chgData name="RHIONA BRUDENELL" userId="bdd3bb8d-bb1a-4c8a-b62e-9303003afb44" providerId="ADAL" clId="{87F83EA3-B2E8-4F3D-A484-02A2C4340F3F}" dt="2018-10-24T09:33:50.028" v="71" actId="20577"/>
        <pc:sldMkLst>
          <pc:docMk/>
          <pc:sldMk cId="4246077307" sldId="309"/>
        </pc:sldMkLst>
        <pc:spChg chg="mod">
          <ac:chgData name="RHIONA BRUDENELL" userId="bdd3bb8d-bb1a-4c8a-b62e-9303003afb44" providerId="ADAL" clId="{87F83EA3-B2E8-4F3D-A484-02A2C4340F3F}" dt="2018-10-24T09:32:48.794" v="6" actId="20577"/>
          <ac:spMkLst>
            <pc:docMk/>
            <pc:sldMk cId="4246077307" sldId="309"/>
            <ac:spMk id="2" creationId="{369608C7-1BB4-4701-8B4A-BD1CED5407FA}"/>
          </ac:spMkLst>
        </pc:spChg>
        <pc:spChg chg="mod">
          <ac:chgData name="RHIONA BRUDENELL" userId="bdd3bb8d-bb1a-4c8a-b62e-9303003afb44" providerId="ADAL" clId="{87F83EA3-B2E8-4F3D-A484-02A2C4340F3F}" dt="2018-10-24T09:33:50.028" v="71" actId="20577"/>
          <ac:spMkLst>
            <pc:docMk/>
            <pc:sldMk cId="4246077307" sldId="309"/>
            <ac:spMk id="4" creationId="{3038933D-347C-4891-B00C-BD4D762833DA}"/>
          </ac:spMkLst>
        </pc:spChg>
      </pc:sldChg>
      <pc:sldChg chg="modSp">
        <pc:chgData name="RHIONA BRUDENELL" userId="bdd3bb8d-bb1a-4c8a-b62e-9303003afb44" providerId="ADAL" clId="{87F83EA3-B2E8-4F3D-A484-02A2C4340F3F}" dt="2018-10-24T09:34:55.888" v="191" actId="20577"/>
        <pc:sldMkLst>
          <pc:docMk/>
          <pc:sldMk cId="2492285245" sldId="310"/>
        </pc:sldMkLst>
        <pc:spChg chg="mod">
          <ac:chgData name="RHIONA BRUDENELL" userId="bdd3bb8d-bb1a-4c8a-b62e-9303003afb44" providerId="ADAL" clId="{87F83EA3-B2E8-4F3D-A484-02A2C4340F3F}" dt="2018-10-24T09:34:03.172" v="85" actId="20577"/>
          <ac:spMkLst>
            <pc:docMk/>
            <pc:sldMk cId="2492285245" sldId="310"/>
            <ac:spMk id="2" creationId="{C626D40E-C885-4E8E-8977-184968B55AEB}"/>
          </ac:spMkLst>
        </pc:spChg>
        <pc:spChg chg="mod">
          <ac:chgData name="RHIONA BRUDENELL" userId="bdd3bb8d-bb1a-4c8a-b62e-9303003afb44" providerId="ADAL" clId="{87F83EA3-B2E8-4F3D-A484-02A2C4340F3F}" dt="2018-10-24T09:34:55.888" v="191" actId="20577"/>
          <ac:spMkLst>
            <pc:docMk/>
            <pc:sldMk cId="2492285245" sldId="310"/>
            <ac:spMk id="3" creationId="{5CBD0877-87E1-42E7-AD87-CAF81460195C}"/>
          </ac:spMkLst>
        </pc:spChg>
      </pc:sldChg>
      <pc:sldChg chg="modSp">
        <pc:chgData name="RHIONA BRUDENELL" userId="bdd3bb8d-bb1a-4c8a-b62e-9303003afb44" providerId="ADAL" clId="{87F83EA3-B2E8-4F3D-A484-02A2C4340F3F}" dt="2018-10-24T09:36:38.850" v="392" actId="20577"/>
        <pc:sldMkLst>
          <pc:docMk/>
          <pc:sldMk cId="3007562402" sldId="311"/>
        </pc:sldMkLst>
        <pc:spChg chg="mod">
          <ac:chgData name="RHIONA BRUDENELL" userId="bdd3bb8d-bb1a-4c8a-b62e-9303003afb44" providerId="ADAL" clId="{87F83EA3-B2E8-4F3D-A484-02A2C4340F3F}" dt="2018-10-24T09:35:13.960" v="209" actId="20577"/>
          <ac:spMkLst>
            <pc:docMk/>
            <pc:sldMk cId="3007562402" sldId="311"/>
            <ac:spMk id="2" creationId="{C626D40E-C885-4E8E-8977-184968B55AEB}"/>
          </ac:spMkLst>
        </pc:spChg>
        <pc:spChg chg="mod">
          <ac:chgData name="RHIONA BRUDENELL" userId="bdd3bb8d-bb1a-4c8a-b62e-9303003afb44" providerId="ADAL" clId="{87F83EA3-B2E8-4F3D-A484-02A2C4340F3F}" dt="2018-10-24T09:36:38.850" v="392" actId="20577"/>
          <ac:spMkLst>
            <pc:docMk/>
            <pc:sldMk cId="3007562402" sldId="311"/>
            <ac:spMk id="4" creationId="{07FFFE71-0183-4F39-8B60-FB0E2FABFE14}"/>
          </ac:spMkLst>
        </pc:spChg>
      </pc:sldChg>
      <pc:sldChg chg="modSp">
        <pc:chgData name="RHIONA BRUDENELL" userId="bdd3bb8d-bb1a-4c8a-b62e-9303003afb44" providerId="ADAL" clId="{87F83EA3-B2E8-4F3D-A484-02A2C4340F3F}" dt="2018-10-24T09:37:51.523" v="546" actId="20577"/>
        <pc:sldMkLst>
          <pc:docMk/>
          <pc:sldMk cId="1788707543" sldId="312"/>
        </pc:sldMkLst>
        <pc:spChg chg="mod">
          <ac:chgData name="RHIONA BRUDENELL" userId="bdd3bb8d-bb1a-4c8a-b62e-9303003afb44" providerId="ADAL" clId="{87F83EA3-B2E8-4F3D-A484-02A2C4340F3F}" dt="2018-10-24T09:36:44.870" v="406" actId="20577"/>
          <ac:spMkLst>
            <pc:docMk/>
            <pc:sldMk cId="1788707543" sldId="312"/>
            <ac:spMk id="2" creationId="{C626D40E-C885-4E8E-8977-184968B55AEB}"/>
          </ac:spMkLst>
        </pc:spChg>
        <pc:spChg chg="mod">
          <ac:chgData name="RHIONA BRUDENELL" userId="bdd3bb8d-bb1a-4c8a-b62e-9303003afb44" providerId="ADAL" clId="{87F83EA3-B2E8-4F3D-A484-02A2C4340F3F}" dt="2018-10-24T09:37:37.865" v="527" actId="20577"/>
          <ac:spMkLst>
            <pc:docMk/>
            <pc:sldMk cId="1788707543" sldId="312"/>
            <ac:spMk id="3" creationId="{67EE2715-7682-46F9-B00B-D0953843F8C2}"/>
          </ac:spMkLst>
        </pc:spChg>
        <pc:spChg chg="mod">
          <ac:chgData name="RHIONA BRUDENELL" userId="bdd3bb8d-bb1a-4c8a-b62e-9303003afb44" providerId="ADAL" clId="{87F83EA3-B2E8-4F3D-A484-02A2C4340F3F}" dt="2018-10-24T09:37:51.523" v="546" actId="20577"/>
          <ac:spMkLst>
            <pc:docMk/>
            <pc:sldMk cId="1788707543" sldId="312"/>
            <ac:spMk id="4" creationId="{07FFFE71-0183-4F39-8B60-FB0E2FABFE14}"/>
          </ac:spMkLst>
        </pc:spChg>
      </pc:sldChg>
      <pc:sldChg chg="modSp">
        <pc:chgData name="RHIONA BRUDENELL" userId="bdd3bb8d-bb1a-4c8a-b62e-9303003afb44" providerId="ADAL" clId="{87F83EA3-B2E8-4F3D-A484-02A2C4340F3F}" dt="2018-10-24T09:38:46.741" v="732" actId="20577"/>
        <pc:sldMkLst>
          <pc:docMk/>
          <pc:sldMk cId="2976565755" sldId="313"/>
        </pc:sldMkLst>
        <pc:spChg chg="mod">
          <ac:chgData name="RHIONA BRUDENELL" userId="bdd3bb8d-bb1a-4c8a-b62e-9303003afb44" providerId="ADAL" clId="{87F83EA3-B2E8-4F3D-A484-02A2C4340F3F}" dt="2018-10-24T09:37:58.239" v="560" actId="20577"/>
          <ac:spMkLst>
            <pc:docMk/>
            <pc:sldMk cId="2976565755" sldId="313"/>
            <ac:spMk id="2" creationId="{C626D40E-C885-4E8E-8977-184968B55AEB}"/>
          </ac:spMkLst>
        </pc:spChg>
        <pc:spChg chg="mod">
          <ac:chgData name="RHIONA BRUDENELL" userId="bdd3bb8d-bb1a-4c8a-b62e-9303003afb44" providerId="ADAL" clId="{87F83EA3-B2E8-4F3D-A484-02A2C4340F3F}" dt="2018-10-24T09:38:46.741" v="732" actId="20577"/>
          <ac:spMkLst>
            <pc:docMk/>
            <pc:sldMk cId="2976565755" sldId="313"/>
            <ac:spMk id="5" creationId="{3E07F60C-6B2C-4163-A3C2-61F5789B920D}"/>
          </ac:spMkLst>
        </pc:spChg>
      </pc:sldChg>
      <pc:sldChg chg="modSp">
        <pc:chgData name="RHIONA BRUDENELL" userId="bdd3bb8d-bb1a-4c8a-b62e-9303003afb44" providerId="ADAL" clId="{87F83EA3-B2E8-4F3D-A484-02A2C4340F3F}" dt="2018-10-24T09:40:00.331" v="975" actId="20577"/>
        <pc:sldMkLst>
          <pc:docMk/>
          <pc:sldMk cId="64740553" sldId="314"/>
        </pc:sldMkLst>
        <pc:spChg chg="mod">
          <ac:chgData name="RHIONA BRUDENELL" userId="bdd3bb8d-bb1a-4c8a-b62e-9303003afb44" providerId="ADAL" clId="{87F83EA3-B2E8-4F3D-A484-02A2C4340F3F}" dt="2018-10-24T09:38:54.898" v="747" actId="20577"/>
          <ac:spMkLst>
            <pc:docMk/>
            <pc:sldMk cId="64740553" sldId="314"/>
            <ac:spMk id="2" creationId="{C626D40E-C885-4E8E-8977-184968B55AEB}"/>
          </ac:spMkLst>
        </pc:spChg>
        <pc:spChg chg="mod">
          <ac:chgData name="RHIONA BRUDENELL" userId="bdd3bb8d-bb1a-4c8a-b62e-9303003afb44" providerId="ADAL" clId="{87F83EA3-B2E8-4F3D-A484-02A2C4340F3F}" dt="2018-10-24T09:40:00.331" v="975" actId="20577"/>
          <ac:spMkLst>
            <pc:docMk/>
            <pc:sldMk cId="64740553" sldId="314"/>
            <ac:spMk id="5" creationId="{3E07F60C-6B2C-4163-A3C2-61F5789B920D}"/>
          </ac:spMkLst>
        </pc:spChg>
      </pc:sldChg>
      <pc:sldChg chg="modSp">
        <pc:chgData name="RHIONA BRUDENELL" userId="bdd3bb8d-bb1a-4c8a-b62e-9303003afb44" providerId="ADAL" clId="{87F83EA3-B2E8-4F3D-A484-02A2C4340F3F}" dt="2018-10-24T09:41:26.625" v="1162" actId="20577"/>
        <pc:sldMkLst>
          <pc:docMk/>
          <pc:sldMk cId="388392243" sldId="315"/>
        </pc:sldMkLst>
        <pc:spChg chg="mod">
          <ac:chgData name="RHIONA BRUDENELL" userId="bdd3bb8d-bb1a-4c8a-b62e-9303003afb44" providerId="ADAL" clId="{87F83EA3-B2E8-4F3D-A484-02A2C4340F3F}" dt="2018-10-24T09:40:16.518" v="1003" actId="20577"/>
          <ac:spMkLst>
            <pc:docMk/>
            <pc:sldMk cId="388392243" sldId="315"/>
            <ac:spMk id="2" creationId="{C626D40E-C885-4E8E-8977-184968B55AEB}"/>
          </ac:spMkLst>
        </pc:spChg>
        <pc:spChg chg="mod">
          <ac:chgData name="RHIONA BRUDENELL" userId="bdd3bb8d-bb1a-4c8a-b62e-9303003afb44" providerId="ADAL" clId="{87F83EA3-B2E8-4F3D-A484-02A2C4340F3F}" dt="2018-10-24T09:41:26.625" v="1162" actId="20577"/>
          <ac:spMkLst>
            <pc:docMk/>
            <pc:sldMk cId="388392243" sldId="315"/>
            <ac:spMk id="4" creationId="{B25461AE-0E17-4C8A-9BAE-EB0D6F32653D}"/>
          </ac:spMkLst>
        </pc:spChg>
        <pc:spChg chg="mod">
          <ac:chgData name="RHIONA BRUDENELL" userId="bdd3bb8d-bb1a-4c8a-b62e-9303003afb44" providerId="ADAL" clId="{87F83EA3-B2E8-4F3D-A484-02A2C4340F3F}" dt="2018-10-24T09:41:00.542" v="1081" actId="20577"/>
          <ac:spMkLst>
            <pc:docMk/>
            <pc:sldMk cId="388392243" sldId="315"/>
            <ac:spMk id="5" creationId="{3E07F60C-6B2C-4163-A3C2-61F5789B920D}"/>
          </ac:spMkLst>
        </pc:spChg>
      </pc:sldChg>
      <pc:sldChg chg="modSp">
        <pc:chgData name="RHIONA BRUDENELL" userId="bdd3bb8d-bb1a-4c8a-b62e-9303003afb44" providerId="ADAL" clId="{87F83EA3-B2E8-4F3D-A484-02A2C4340F3F}" dt="2018-10-24T09:42:07.603" v="1271" actId="20577"/>
        <pc:sldMkLst>
          <pc:docMk/>
          <pc:sldMk cId="2855164365" sldId="316"/>
        </pc:sldMkLst>
        <pc:spChg chg="mod">
          <ac:chgData name="RHIONA BRUDENELL" userId="bdd3bb8d-bb1a-4c8a-b62e-9303003afb44" providerId="ADAL" clId="{87F83EA3-B2E8-4F3D-A484-02A2C4340F3F}" dt="2018-10-24T09:41:33.900" v="1183" actId="20577"/>
          <ac:spMkLst>
            <pc:docMk/>
            <pc:sldMk cId="2855164365" sldId="316"/>
            <ac:spMk id="2" creationId="{C626D40E-C885-4E8E-8977-184968B55AEB}"/>
          </ac:spMkLst>
        </pc:spChg>
        <pc:spChg chg="mod">
          <ac:chgData name="RHIONA BRUDENELL" userId="bdd3bb8d-bb1a-4c8a-b62e-9303003afb44" providerId="ADAL" clId="{87F83EA3-B2E8-4F3D-A484-02A2C4340F3F}" dt="2018-10-24T09:42:07.603" v="1271" actId="20577"/>
          <ac:spMkLst>
            <pc:docMk/>
            <pc:sldMk cId="2855164365" sldId="316"/>
            <ac:spMk id="6" creationId="{39C741F6-39D5-4492-89E2-12E96BCE20F7}"/>
          </ac:spMkLst>
        </pc:spChg>
      </pc:sldChg>
      <pc:sldChg chg="modSp">
        <pc:chgData name="RHIONA BRUDENELL" userId="bdd3bb8d-bb1a-4c8a-b62e-9303003afb44" providerId="ADAL" clId="{87F83EA3-B2E8-4F3D-A484-02A2C4340F3F}" dt="2018-10-24T09:42:16.617" v="1286" actId="20577"/>
        <pc:sldMkLst>
          <pc:docMk/>
          <pc:sldMk cId="3017553580" sldId="317"/>
        </pc:sldMkLst>
        <pc:spChg chg="mod">
          <ac:chgData name="RHIONA BRUDENELL" userId="bdd3bb8d-bb1a-4c8a-b62e-9303003afb44" providerId="ADAL" clId="{87F83EA3-B2E8-4F3D-A484-02A2C4340F3F}" dt="2018-10-24T09:42:16.617" v="1286" actId="20577"/>
          <ac:spMkLst>
            <pc:docMk/>
            <pc:sldMk cId="3017553580" sldId="317"/>
            <ac:spMk id="2" creationId="{C626D40E-C885-4E8E-8977-184968B55AEB}"/>
          </ac:spMkLst>
        </pc:spChg>
      </pc:sldChg>
      <pc:sldChg chg="modSp">
        <pc:chgData name="RHIONA BRUDENELL" userId="bdd3bb8d-bb1a-4c8a-b62e-9303003afb44" providerId="ADAL" clId="{87F83EA3-B2E8-4F3D-A484-02A2C4340F3F}" dt="2018-10-24T09:42:57.907" v="1438" actId="20577"/>
        <pc:sldMkLst>
          <pc:docMk/>
          <pc:sldMk cId="3351230668" sldId="318"/>
        </pc:sldMkLst>
        <pc:spChg chg="mod">
          <ac:chgData name="RHIONA BRUDENELL" userId="bdd3bb8d-bb1a-4c8a-b62e-9303003afb44" providerId="ADAL" clId="{87F83EA3-B2E8-4F3D-A484-02A2C4340F3F}" dt="2018-10-24T09:42:22.613" v="1300" actId="20577"/>
          <ac:spMkLst>
            <pc:docMk/>
            <pc:sldMk cId="3351230668" sldId="318"/>
            <ac:spMk id="2" creationId="{C626D40E-C885-4E8E-8977-184968B55AEB}"/>
          </ac:spMkLst>
        </pc:spChg>
        <pc:spChg chg="mod">
          <ac:chgData name="RHIONA BRUDENELL" userId="bdd3bb8d-bb1a-4c8a-b62e-9303003afb44" providerId="ADAL" clId="{87F83EA3-B2E8-4F3D-A484-02A2C4340F3F}" dt="2018-10-24T09:42:57.907" v="1438" actId="20577"/>
          <ac:spMkLst>
            <pc:docMk/>
            <pc:sldMk cId="3351230668" sldId="318"/>
            <ac:spMk id="10" creationId="{3C591A87-4398-4801-B3C2-526B4428EE4B}"/>
          </ac:spMkLst>
        </pc:spChg>
      </pc:sldChg>
      <pc:sldChg chg="modSp">
        <pc:chgData name="RHIONA BRUDENELL" userId="bdd3bb8d-bb1a-4c8a-b62e-9303003afb44" providerId="ADAL" clId="{87F83EA3-B2E8-4F3D-A484-02A2C4340F3F}" dt="2018-10-24T09:46:14.153" v="1986" actId="20577"/>
        <pc:sldMkLst>
          <pc:docMk/>
          <pc:sldMk cId="3387842344" sldId="319"/>
        </pc:sldMkLst>
        <pc:spChg chg="mod">
          <ac:chgData name="RHIONA BRUDENELL" userId="bdd3bb8d-bb1a-4c8a-b62e-9303003afb44" providerId="ADAL" clId="{87F83EA3-B2E8-4F3D-A484-02A2C4340F3F}" dt="2018-10-24T09:43:04.852" v="1452" actId="20577"/>
          <ac:spMkLst>
            <pc:docMk/>
            <pc:sldMk cId="3387842344" sldId="319"/>
            <ac:spMk id="2" creationId="{C626D40E-C885-4E8E-8977-184968B55AEB}"/>
          </ac:spMkLst>
        </pc:spChg>
        <pc:spChg chg="mod">
          <ac:chgData name="RHIONA BRUDENELL" userId="bdd3bb8d-bb1a-4c8a-b62e-9303003afb44" providerId="ADAL" clId="{87F83EA3-B2E8-4F3D-A484-02A2C4340F3F}" dt="2018-10-24T09:46:14.153" v="1986" actId="20577"/>
          <ac:spMkLst>
            <pc:docMk/>
            <pc:sldMk cId="3387842344" sldId="319"/>
            <ac:spMk id="4" creationId="{D281F3BB-CE5C-4088-9C2B-28F8588AB4F7}"/>
          </ac:spMkLst>
        </pc:spChg>
        <pc:spChg chg="mod">
          <ac:chgData name="RHIONA BRUDENELL" userId="bdd3bb8d-bb1a-4c8a-b62e-9303003afb44" providerId="ADAL" clId="{87F83EA3-B2E8-4F3D-A484-02A2C4340F3F}" dt="2018-10-24T09:44:56.037" v="1752" actId="20577"/>
          <ac:spMkLst>
            <pc:docMk/>
            <pc:sldMk cId="3387842344" sldId="319"/>
            <ac:spMk id="7" creationId="{96DEF75E-9846-4329-9D6C-D5F289E3652B}"/>
          </ac:spMkLst>
        </pc:spChg>
        <pc:spChg chg="mod">
          <ac:chgData name="RHIONA BRUDENELL" userId="bdd3bb8d-bb1a-4c8a-b62e-9303003afb44" providerId="ADAL" clId="{87F83EA3-B2E8-4F3D-A484-02A2C4340F3F}" dt="2018-10-24T09:45:10.562" v="1796" actId="20577"/>
          <ac:spMkLst>
            <pc:docMk/>
            <pc:sldMk cId="3387842344" sldId="319"/>
            <ac:spMk id="8" creationId="{4B876E80-D52F-4B72-A3F4-15C76565598A}"/>
          </ac:spMkLst>
        </pc:spChg>
        <pc:spChg chg="mod">
          <ac:chgData name="RHIONA BRUDENELL" userId="bdd3bb8d-bb1a-4c8a-b62e-9303003afb44" providerId="ADAL" clId="{87F83EA3-B2E8-4F3D-A484-02A2C4340F3F}" dt="2018-10-24T09:45:38.086" v="1870" actId="20577"/>
          <ac:spMkLst>
            <pc:docMk/>
            <pc:sldMk cId="3387842344" sldId="319"/>
            <ac:spMk id="9" creationId="{E3BA6264-D7EA-49DB-A328-74C411FAACAB}"/>
          </ac:spMkLst>
        </pc:spChg>
        <pc:spChg chg="mod">
          <ac:chgData name="RHIONA BRUDENELL" userId="bdd3bb8d-bb1a-4c8a-b62e-9303003afb44" providerId="ADAL" clId="{87F83EA3-B2E8-4F3D-A484-02A2C4340F3F}" dt="2018-10-24T09:44:03.637" v="1608" actId="20577"/>
          <ac:spMkLst>
            <pc:docMk/>
            <pc:sldMk cId="3387842344" sldId="319"/>
            <ac:spMk id="10" creationId="{3C591A87-4398-4801-B3C2-526B4428EE4B}"/>
          </ac:spMkLst>
        </pc:spChg>
      </pc:sldChg>
      <pc:sldChg chg="modSp">
        <pc:chgData name="RHIONA BRUDENELL" userId="bdd3bb8d-bb1a-4c8a-b62e-9303003afb44" providerId="ADAL" clId="{87F83EA3-B2E8-4F3D-A484-02A2C4340F3F}" dt="2018-10-24T09:46:28.974" v="2028" actId="20577"/>
        <pc:sldMkLst>
          <pc:docMk/>
          <pc:sldMk cId="1385260360" sldId="320"/>
        </pc:sldMkLst>
        <pc:spChg chg="mod">
          <ac:chgData name="RHIONA BRUDENELL" userId="bdd3bb8d-bb1a-4c8a-b62e-9303003afb44" providerId="ADAL" clId="{87F83EA3-B2E8-4F3D-A484-02A2C4340F3F}" dt="2018-10-24T09:46:20.992" v="2001" actId="20577"/>
          <ac:spMkLst>
            <pc:docMk/>
            <pc:sldMk cId="1385260360" sldId="320"/>
            <ac:spMk id="2" creationId="{C626D40E-C885-4E8E-8977-184968B55AEB}"/>
          </ac:spMkLst>
        </pc:spChg>
        <pc:spChg chg="mod">
          <ac:chgData name="RHIONA BRUDENELL" userId="bdd3bb8d-bb1a-4c8a-b62e-9303003afb44" providerId="ADAL" clId="{87F83EA3-B2E8-4F3D-A484-02A2C4340F3F}" dt="2018-10-24T09:46:28.974" v="2028" actId="20577"/>
          <ac:spMkLst>
            <pc:docMk/>
            <pc:sldMk cId="1385260360" sldId="320"/>
            <ac:spMk id="3" creationId="{1DE4EF45-C358-408C-A6AE-8D0C57E13811}"/>
          </ac:spMkLst>
        </pc:spChg>
      </pc:sldChg>
      <pc:sldChg chg="modSp">
        <pc:chgData name="RHIONA BRUDENELL" userId="bdd3bb8d-bb1a-4c8a-b62e-9303003afb44" providerId="ADAL" clId="{87F83EA3-B2E8-4F3D-A484-02A2C4340F3F}" dt="2018-10-24T09:47:02.254" v="2049" actId="20577"/>
        <pc:sldMkLst>
          <pc:docMk/>
          <pc:sldMk cId="1579549344" sldId="321"/>
        </pc:sldMkLst>
        <pc:spChg chg="mod">
          <ac:chgData name="RHIONA BRUDENELL" userId="bdd3bb8d-bb1a-4c8a-b62e-9303003afb44" providerId="ADAL" clId="{87F83EA3-B2E8-4F3D-A484-02A2C4340F3F}" dt="2018-10-24T09:46:35.258" v="2043" actId="20577"/>
          <ac:spMkLst>
            <pc:docMk/>
            <pc:sldMk cId="1579549344" sldId="321"/>
            <ac:spMk id="2" creationId="{C626D40E-C885-4E8E-8977-184968B55AEB}"/>
          </ac:spMkLst>
        </pc:spChg>
        <pc:spChg chg="mod">
          <ac:chgData name="RHIONA BRUDENELL" userId="bdd3bb8d-bb1a-4c8a-b62e-9303003afb44" providerId="ADAL" clId="{87F83EA3-B2E8-4F3D-A484-02A2C4340F3F}" dt="2018-10-24T09:47:02.254" v="2049" actId="20577"/>
          <ac:spMkLst>
            <pc:docMk/>
            <pc:sldMk cId="1579549344" sldId="321"/>
            <ac:spMk id="3" creationId="{1DE4EF45-C358-408C-A6AE-8D0C57E13811}"/>
          </ac:spMkLst>
        </pc:spChg>
      </pc:sldChg>
      <pc:sldChg chg="modSp">
        <pc:chgData name="RHIONA BRUDENELL" userId="bdd3bb8d-bb1a-4c8a-b62e-9303003afb44" providerId="ADAL" clId="{87F83EA3-B2E8-4F3D-A484-02A2C4340F3F}" dt="2018-10-24T09:47:43.375" v="2152" actId="20577"/>
        <pc:sldMkLst>
          <pc:docMk/>
          <pc:sldMk cId="3334037039" sldId="322"/>
        </pc:sldMkLst>
        <pc:spChg chg="mod">
          <ac:chgData name="RHIONA BRUDENELL" userId="bdd3bb8d-bb1a-4c8a-b62e-9303003afb44" providerId="ADAL" clId="{87F83EA3-B2E8-4F3D-A484-02A2C4340F3F}" dt="2018-10-24T09:47:14.107" v="2064" actId="20577"/>
          <ac:spMkLst>
            <pc:docMk/>
            <pc:sldMk cId="3334037039" sldId="322"/>
            <ac:spMk id="2" creationId="{C626D40E-C885-4E8E-8977-184968B55AEB}"/>
          </ac:spMkLst>
        </pc:spChg>
        <pc:spChg chg="mod">
          <ac:chgData name="RHIONA BRUDENELL" userId="bdd3bb8d-bb1a-4c8a-b62e-9303003afb44" providerId="ADAL" clId="{87F83EA3-B2E8-4F3D-A484-02A2C4340F3F}" dt="2018-10-24T09:47:43.375" v="2152" actId="20577"/>
          <ac:spMkLst>
            <pc:docMk/>
            <pc:sldMk cId="3334037039" sldId="322"/>
            <ac:spMk id="4" creationId="{B164D5A5-BA29-4882-B864-BA976B2A85F8}"/>
          </ac:spMkLst>
        </pc:spChg>
      </pc:sldChg>
      <pc:sldChg chg="modSp">
        <pc:chgData name="RHIONA BRUDENELL" userId="bdd3bb8d-bb1a-4c8a-b62e-9303003afb44" providerId="ADAL" clId="{87F83EA3-B2E8-4F3D-A484-02A2C4340F3F}" dt="2018-10-24T09:48:51.452" v="2365" actId="20577"/>
        <pc:sldMkLst>
          <pc:docMk/>
          <pc:sldMk cId="617603609" sldId="323"/>
        </pc:sldMkLst>
        <pc:spChg chg="mod">
          <ac:chgData name="RHIONA BRUDENELL" userId="bdd3bb8d-bb1a-4c8a-b62e-9303003afb44" providerId="ADAL" clId="{87F83EA3-B2E8-4F3D-A484-02A2C4340F3F}" dt="2018-10-24T09:47:52.319" v="2166" actId="20577"/>
          <ac:spMkLst>
            <pc:docMk/>
            <pc:sldMk cId="617603609" sldId="323"/>
            <ac:spMk id="2" creationId="{2D7C4CF0-718D-41A2-ADE9-312A825ED525}"/>
          </ac:spMkLst>
        </pc:spChg>
        <pc:spChg chg="mod">
          <ac:chgData name="RHIONA BRUDENELL" userId="bdd3bb8d-bb1a-4c8a-b62e-9303003afb44" providerId="ADAL" clId="{87F83EA3-B2E8-4F3D-A484-02A2C4340F3F}" dt="2018-10-24T09:48:07.934" v="2232" actId="20577"/>
          <ac:spMkLst>
            <pc:docMk/>
            <pc:sldMk cId="617603609" sldId="323"/>
            <ac:spMk id="4" creationId="{6E84201A-7BF6-4362-9B98-71401173601B}"/>
          </ac:spMkLst>
        </pc:spChg>
        <pc:spChg chg="mod">
          <ac:chgData name="RHIONA BRUDENELL" userId="bdd3bb8d-bb1a-4c8a-b62e-9303003afb44" providerId="ADAL" clId="{87F83EA3-B2E8-4F3D-A484-02A2C4340F3F}" dt="2018-10-24T09:48:51.452" v="2365" actId="20577"/>
          <ac:spMkLst>
            <pc:docMk/>
            <pc:sldMk cId="617603609" sldId="323"/>
            <ac:spMk id="5" creationId="{FBDD3787-C07F-44B6-AEF5-CE224616CEED}"/>
          </ac:spMkLst>
        </pc:spChg>
      </pc:sldChg>
      <pc:sldChg chg="modSp">
        <pc:chgData name="RHIONA BRUDENELL" userId="bdd3bb8d-bb1a-4c8a-b62e-9303003afb44" providerId="ADAL" clId="{87F83EA3-B2E8-4F3D-A484-02A2C4340F3F}" dt="2018-10-24T09:49:29.090" v="2394" actId="20577"/>
        <pc:sldMkLst>
          <pc:docMk/>
          <pc:sldMk cId="2875873476" sldId="324"/>
        </pc:sldMkLst>
        <pc:spChg chg="mod">
          <ac:chgData name="RHIONA BRUDENELL" userId="bdd3bb8d-bb1a-4c8a-b62e-9303003afb44" providerId="ADAL" clId="{87F83EA3-B2E8-4F3D-A484-02A2C4340F3F}" dt="2018-10-24T09:49:02.257" v="2392" actId="20577"/>
          <ac:spMkLst>
            <pc:docMk/>
            <pc:sldMk cId="2875873476" sldId="324"/>
            <ac:spMk id="2" creationId="{2D7C4CF0-718D-41A2-ADE9-312A825ED525}"/>
          </ac:spMkLst>
        </pc:spChg>
        <pc:spChg chg="mod">
          <ac:chgData name="RHIONA BRUDENELL" userId="bdd3bb8d-bb1a-4c8a-b62e-9303003afb44" providerId="ADAL" clId="{87F83EA3-B2E8-4F3D-A484-02A2C4340F3F}" dt="2018-10-24T09:49:29.090" v="2394" actId="20577"/>
          <ac:spMkLst>
            <pc:docMk/>
            <pc:sldMk cId="2875873476" sldId="324"/>
            <ac:spMk id="7" creationId="{055E83DB-D3B1-43C4-803C-24BBC5B6871E}"/>
          </ac:spMkLst>
        </pc:spChg>
      </pc:sldChg>
      <pc:sldChg chg="modSp">
        <pc:chgData name="RHIONA BRUDENELL" userId="bdd3bb8d-bb1a-4c8a-b62e-9303003afb44" providerId="ADAL" clId="{87F83EA3-B2E8-4F3D-A484-02A2C4340F3F}" dt="2018-10-24T09:50:38.174" v="2538" actId="20577"/>
        <pc:sldMkLst>
          <pc:docMk/>
          <pc:sldMk cId="2647482067" sldId="325"/>
        </pc:sldMkLst>
        <pc:spChg chg="mod">
          <ac:chgData name="RHIONA BRUDENELL" userId="bdd3bb8d-bb1a-4c8a-b62e-9303003afb44" providerId="ADAL" clId="{87F83EA3-B2E8-4F3D-A484-02A2C4340F3F}" dt="2018-10-24T09:49:56.858" v="2420" actId="20577"/>
          <ac:spMkLst>
            <pc:docMk/>
            <pc:sldMk cId="2647482067" sldId="325"/>
            <ac:spMk id="2" creationId="{2D7C4CF0-718D-41A2-ADE9-312A825ED525}"/>
          </ac:spMkLst>
        </pc:spChg>
        <pc:spChg chg="mod">
          <ac:chgData name="RHIONA BRUDENELL" userId="bdd3bb8d-bb1a-4c8a-b62e-9303003afb44" providerId="ADAL" clId="{87F83EA3-B2E8-4F3D-A484-02A2C4340F3F}" dt="2018-10-24T09:50:06.755" v="2456" actId="20577"/>
          <ac:spMkLst>
            <pc:docMk/>
            <pc:sldMk cId="2647482067" sldId="325"/>
            <ac:spMk id="4" creationId="{00000000-0000-0000-0000-000000000000}"/>
          </ac:spMkLst>
        </pc:spChg>
        <pc:spChg chg="mod">
          <ac:chgData name="RHIONA BRUDENELL" userId="bdd3bb8d-bb1a-4c8a-b62e-9303003afb44" providerId="ADAL" clId="{87F83EA3-B2E8-4F3D-A484-02A2C4340F3F}" dt="2018-10-24T09:50:38.174" v="2538" actId="20577"/>
          <ac:spMkLst>
            <pc:docMk/>
            <pc:sldMk cId="2647482067" sldId="325"/>
            <ac:spMk id="7" creationId="{055E83DB-D3B1-43C4-803C-24BBC5B6871E}"/>
          </ac:spMkLst>
        </pc:spChg>
      </pc:sldChg>
      <pc:sldChg chg="modSp">
        <pc:chgData name="RHIONA BRUDENELL" userId="bdd3bb8d-bb1a-4c8a-b62e-9303003afb44" providerId="ADAL" clId="{87F83EA3-B2E8-4F3D-A484-02A2C4340F3F}" dt="2018-10-24T09:52:06.987" v="2575" actId="20577"/>
        <pc:sldMkLst>
          <pc:docMk/>
          <pc:sldMk cId="1706049222" sldId="326"/>
        </pc:sldMkLst>
        <pc:spChg chg="mod">
          <ac:chgData name="RHIONA BRUDENELL" userId="bdd3bb8d-bb1a-4c8a-b62e-9303003afb44" providerId="ADAL" clId="{87F83EA3-B2E8-4F3D-A484-02A2C4340F3F}" dt="2018-10-24T09:50:45.356" v="2549" actId="20577"/>
          <ac:spMkLst>
            <pc:docMk/>
            <pc:sldMk cId="1706049222" sldId="326"/>
            <ac:spMk id="2" creationId="{2D7C4CF0-718D-41A2-ADE9-312A825ED525}"/>
          </ac:spMkLst>
        </pc:spChg>
        <pc:spChg chg="mod">
          <ac:chgData name="RHIONA BRUDENELL" userId="bdd3bb8d-bb1a-4c8a-b62e-9303003afb44" providerId="ADAL" clId="{87F83EA3-B2E8-4F3D-A484-02A2C4340F3F}" dt="2018-10-24T09:52:06.987" v="2575" actId="20577"/>
          <ac:spMkLst>
            <pc:docMk/>
            <pc:sldMk cId="1706049222" sldId="326"/>
            <ac:spMk id="7" creationId="{055E83DB-D3B1-43C4-803C-24BBC5B6871E}"/>
          </ac:spMkLst>
        </pc:spChg>
      </pc:sldChg>
      <pc:sldChg chg="modSp">
        <pc:chgData name="RHIONA BRUDENELL" userId="bdd3bb8d-bb1a-4c8a-b62e-9303003afb44" providerId="ADAL" clId="{87F83EA3-B2E8-4F3D-A484-02A2C4340F3F}" dt="2018-10-24T09:54:34.504" v="2609" actId="20577"/>
        <pc:sldMkLst>
          <pc:docMk/>
          <pc:sldMk cId="3938204441" sldId="327"/>
        </pc:sldMkLst>
        <pc:spChg chg="mod">
          <ac:chgData name="RHIONA BRUDENELL" userId="bdd3bb8d-bb1a-4c8a-b62e-9303003afb44" providerId="ADAL" clId="{87F83EA3-B2E8-4F3D-A484-02A2C4340F3F}" dt="2018-10-24T09:54:34.504" v="2609" actId="20577"/>
          <ac:spMkLst>
            <pc:docMk/>
            <pc:sldMk cId="3938204441" sldId="327"/>
            <ac:spMk id="2" creationId="{2D7C4CF0-718D-41A2-ADE9-312A825ED525}"/>
          </ac:spMkLst>
        </pc:spChg>
        <pc:spChg chg="mod">
          <ac:chgData name="RHIONA BRUDENELL" userId="bdd3bb8d-bb1a-4c8a-b62e-9303003afb44" providerId="ADAL" clId="{87F83EA3-B2E8-4F3D-A484-02A2C4340F3F}" dt="2018-10-24T09:54:17.733" v="2608" actId="20577"/>
          <ac:spMkLst>
            <pc:docMk/>
            <pc:sldMk cId="3938204441" sldId="327"/>
            <ac:spMk id="7" creationId="{055E83DB-D3B1-43C4-803C-24BBC5B6871E}"/>
          </ac:spMkLst>
        </pc:spChg>
      </pc:sldChg>
      <pc:sldChg chg="modSp">
        <pc:chgData name="RHIONA BRUDENELL" userId="bdd3bb8d-bb1a-4c8a-b62e-9303003afb44" providerId="ADAL" clId="{87F83EA3-B2E8-4F3D-A484-02A2C4340F3F}" dt="2018-10-24T09:56:02.831" v="2674" actId="20577"/>
        <pc:sldMkLst>
          <pc:docMk/>
          <pc:sldMk cId="4279588527" sldId="328"/>
        </pc:sldMkLst>
        <pc:spChg chg="mod">
          <ac:chgData name="RHIONA BRUDENELL" userId="bdd3bb8d-bb1a-4c8a-b62e-9303003afb44" providerId="ADAL" clId="{87F83EA3-B2E8-4F3D-A484-02A2C4340F3F}" dt="2018-10-24T09:55:49.142" v="2639" actId="20577"/>
          <ac:spMkLst>
            <pc:docMk/>
            <pc:sldMk cId="4279588527" sldId="328"/>
            <ac:spMk id="2" creationId="{2D7C4CF0-718D-41A2-ADE9-312A825ED525}"/>
          </ac:spMkLst>
        </pc:spChg>
        <pc:spChg chg="mod">
          <ac:chgData name="RHIONA BRUDENELL" userId="bdd3bb8d-bb1a-4c8a-b62e-9303003afb44" providerId="ADAL" clId="{87F83EA3-B2E8-4F3D-A484-02A2C4340F3F}" dt="2018-10-24T09:56:02.831" v="2674" actId="20577"/>
          <ac:spMkLst>
            <pc:docMk/>
            <pc:sldMk cId="4279588527" sldId="328"/>
            <ac:spMk id="7" creationId="{055E83DB-D3B1-43C4-803C-24BBC5B6871E}"/>
          </ac:spMkLst>
        </pc:spChg>
      </pc:sldChg>
      <pc:sldChg chg="modSp">
        <pc:chgData name="RHIONA BRUDENELL" userId="bdd3bb8d-bb1a-4c8a-b62e-9303003afb44" providerId="ADAL" clId="{87F83EA3-B2E8-4F3D-A484-02A2C4340F3F}" dt="2018-10-24T09:56:42.406" v="2794" actId="20577"/>
        <pc:sldMkLst>
          <pc:docMk/>
          <pc:sldMk cId="2668502847" sldId="329"/>
        </pc:sldMkLst>
        <pc:spChg chg="mod">
          <ac:chgData name="RHIONA BRUDENELL" userId="bdd3bb8d-bb1a-4c8a-b62e-9303003afb44" providerId="ADAL" clId="{87F83EA3-B2E8-4F3D-A484-02A2C4340F3F}" dt="2018-10-24T09:56:12.289" v="2699" actId="20577"/>
          <ac:spMkLst>
            <pc:docMk/>
            <pc:sldMk cId="2668502847" sldId="329"/>
            <ac:spMk id="2" creationId="{2D7C4CF0-718D-41A2-ADE9-312A825ED525}"/>
          </ac:spMkLst>
        </pc:spChg>
        <pc:spChg chg="mod">
          <ac:chgData name="RHIONA BRUDENELL" userId="bdd3bb8d-bb1a-4c8a-b62e-9303003afb44" providerId="ADAL" clId="{87F83EA3-B2E8-4F3D-A484-02A2C4340F3F}" dt="2018-10-24T09:56:42.406" v="2794" actId="20577"/>
          <ac:spMkLst>
            <pc:docMk/>
            <pc:sldMk cId="2668502847" sldId="329"/>
            <ac:spMk id="7" creationId="{055E83DB-D3B1-43C4-803C-24BBC5B6871E}"/>
          </ac:spMkLst>
        </pc:spChg>
      </pc:sldChg>
      <pc:sldChg chg="modSp">
        <pc:chgData name="RHIONA BRUDENELL" userId="bdd3bb8d-bb1a-4c8a-b62e-9303003afb44" providerId="ADAL" clId="{87F83EA3-B2E8-4F3D-A484-02A2C4340F3F}" dt="2018-10-24T09:58:30.118" v="2962" actId="20577"/>
        <pc:sldMkLst>
          <pc:docMk/>
          <pc:sldMk cId="4123687072" sldId="330"/>
        </pc:sldMkLst>
        <pc:spChg chg="mod">
          <ac:chgData name="RHIONA BRUDENELL" userId="bdd3bb8d-bb1a-4c8a-b62e-9303003afb44" providerId="ADAL" clId="{87F83EA3-B2E8-4F3D-A484-02A2C4340F3F}" dt="2018-10-24T09:56:51.454" v="2820" actId="20577"/>
          <ac:spMkLst>
            <pc:docMk/>
            <pc:sldMk cId="4123687072" sldId="330"/>
            <ac:spMk id="2" creationId="{2D7C4CF0-718D-41A2-ADE9-312A825ED525}"/>
          </ac:spMkLst>
        </pc:spChg>
        <pc:spChg chg="mod">
          <ac:chgData name="RHIONA BRUDENELL" userId="bdd3bb8d-bb1a-4c8a-b62e-9303003afb44" providerId="ADAL" clId="{87F83EA3-B2E8-4F3D-A484-02A2C4340F3F}" dt="2018-10-24T09:58:30.118" v="2962" actId="20577"/>
          <ac:spMkLst>
            <pc:docMk/>
            <pc:sldMk cId="4123687072" sldId="330"/>
            <ac:spMk id="7" creationId="{055E83DB-D3B1-43C4-803C-24BBC5B6871E}"/>
          </ac:spMkLst>
        </pc:spChg>
      </pc:sldChg>
      <pc:sldChg chg="modSp">
        <pc:chgData name="RHIONA BRUDENELL" userId="bdd3bb8d-bb1a-4c8a-b62e-9303003afb44" providerId="ADAL" clId="{87F83EA3-B2E8-4F3D-A484-02A2C4340F3F}" dt="2018-10-24T09:59:39.991" v="3163" actId="113"/>
        <pc:sldMkLst>
          <pc:docMk/>
          <pc:sldMk cId="1759248987" sldId="331"/>
        </pc:sldMkLst>
        <pc:spChg chg="mod">
          <ac:chgData name="RHIONA BRUDENELL" userId="bdd3bb8d-bb1a-4c8a-b62e-9303003afb44" providerId="ADAL" clId="{87F83EA3-B2E8-4F3D-A484-02A2C4340F3F}" dt="2018-10-24T09:58:48.352" v="2990" actId="20577"/>
          <ac:spMkLst>
            <pc:docMk/>
            <pc:sldMk cId="1759248987" sldId="331"/>
            <ac:spMk id="2" creationId="{2D7C4CF0-718D-41A2-ADE9-312A825ED525}"/>
          </ac:spMkLst>
        </pc:spChg>
        <pc:spChg chg="mod">
          <ac:chgData name="RHIONA BRUDENELL" userId="bdd3bb8d-bb1a-4c8a-b62e-9303003afb44" providerId="ADAL" clId="{87F83EA3-B2E8-4F3D-A484-02A2C4340F3F}" dt="2018-10-24T09:59:39.991" v="3163" actId="113"/>
          <ac:spMkLst>
            <pc:docMk/>
            <pc:sldMk cId="1759248987" sldId="331"/>
            <ac:spMk id="7" creationId="{055E83DB-D3B1-43C4-803C-24BBC5B6871E}"/>
          </ac:spMkLst>
        </pc:spChg>
      </pc:sldChg>
      <pc:sldChg chg="modSp">
        <pc:chgData name="RHIONA BRUDENELL" userId="bdd3bb8d-bb1a-4c8a-b62e-9303003afb44" providerId="ADAL" clId="{87F83EA3-B2E8-4F3D-A484-02A2C4340F3F}" dt="2018-10-24T10:00:35.983" v="3341" actId="20577"/>
        <pc:sldMkLst>
          <pc:docMk/>
          <pc:sldMk cId="3847935660" sldId="332"/>
        </pc:sldMkLst>
        <pc:spChg chg="mod">
          <ac:chgData name="RHIONA BRUDENELL" userId="bdd3bb8d-bb1a-4c8a-b62e-9303003afb44" providerId="ADAL" clId="{87F83EA3-B2E8-4F3D-A484-02A2C4340F3F}" dt="2018-10-24T09:59:49.622" v="3189" actId="20577"/>
          <ac:spMkLst>
            <pc:docMk/>
            <pc:sldMk cId="3847935660" sldId="332"/>
            <ac:spMk id="2" creationId="{2D7C4CF0-718D-41A2-ADE9-312A825ED525}"/>
          </ac:spMkLst>
        </pc:spChg>
        <pc:spChg chg="mod">
          <ac:chgData name="RHIONA BRUDENELL" userId="bdd3bb8d-bb1a-4c8a-b62e-9303003afb44" providerId="ADAL" clId="{87F83EA3-B2E8-4F3D-A484-02A2C4340F3F}" dt="2018-10-24T10:00:35.983" v="3341" actId="20577"/>
          <ac:spMkLst>
            <pc:docMk/>
            <pc:sldMk cId="3847935660" sldId="332"/>
            <ac:spMk id="7" creationId="{055E83DB-D3B1-43C4-803C-24BBC5B6871E}"/>
          </ac:spMkLst>
        </pc:spChg>
      </pc:sldChg>
      <pc:sldChg chg="modSp">
        <pc:chgData name="RHIONA BRUDENELL" userId="bdd3bb8d-bb1a-4c8a-b62e-9303003afb44" providerId="ADAL" clId="{87F83EA3-B2E8-4F3D-A484-02A2C4340F3F}" dt="2018-10-24T10:02:18.286" v="3475" actId="20577"/>
        <pc:sldMkLst>
          <pc:docMk/>
          <pc:sldMk cId="1891790476" sldId="333"/>
        </pc:sldMkLst>
        <pc:spChg chg="mod">
          <ac:chgData name="RHIONA BRUDENELL" userId="bdd3bb8d-bb1a-4c8a-b62e-9303003afb44" providerId="ADAL" clId="{87F83EA3-B2E8-4F3D-A484-02A2C4340F3F}" dt="2018-10-24T10:00:47.495" v="3368" actId="20577"/>
          <ac:spMkLst>
            <pc:docMk/>
            <pc:sldMk cId="1891790476" sldId="333"/>
            <ac:spMk id="2" creationId="{2D7C4CF0-718D-41A2-ADE9-312A825ED525}"/>
          </ac:spMkLst>
        </pc:spChg>
        <pc:spChg chg="mod">
          <ac:chgData name="RHIONA BRUDENELL" userId="bdd3bb8d-bb1a-4c8a-b62e-9303003afb44" providerId="ADAL" clId="{87F83EA3-B2E8-4F3D-A484-02A2C4340F3F}" dt="2018-10-24T10:02:18.286" v="3475" actId="20577"/>
          <ac:spMkLst>
            <pc:docMk/>
            <pc:sldMk cId="1891790476" sldId="333"/>
            <ac:spMk id="7" creationId="{055E83DB-D3B1-43C4-803C-24BBC5B6871E}"/>
          </ac:spMkLst>
        </pc:spChg>
      </pc:sldChg>
      <pc:sldChg chg="modSp">
        <pc:chgData name="RHIONA BRUDENELL" userId="bdd3bb8d-bb1a-4c8a-b62e-9303003afb44" providerId="ADAL" clId="{87F83EA3-B2E8-4F3D-A484-02A2C4340F3F}" dt="2018-10-24T10:02:52.457" v="3521" actId="20577"/>
        <pc:sldMkLst>
          <pc:docMk/>
          <pc:sldMk cId="928911970" sldId="334"/>
        </pc:sldMkLst>
        <pc:spChg chg="mod">
          <ac:chgData name="RHIONA BRUDENELL" userId="bdd3bb8d-bb1a-4c8a-b62e-9303003afb44" providerId="ADAL" clId="{87F83EA3-B2E8-4F3D-A484-02A2C4340F3F}" dt="2018-10-24T10:02:41.910" v="3500" actId="20577"/>
          <ac:spMkLst>
            <pc:docMk/>
            <pc:sldMk cId="928911970" sldId="334"/>
            <ac:spMk id="2" creationId="{2D7C4CF0-718D-41A2-ADE9-312A825ED525}"/>
          </ac:spMkLst>
        </pc:spChg>
        <pc:spChg chg="mod">
          <ac:chgData name="RHIONA BRUDENELL" userId="bdd3bb8d-bb1a-4c8a-b62e-9303003afb44" providerId="ADAL" clId="{87F83EA3-B2E8-4F3D-A484-02A2C4340F3F}" dt="2018-10-24T10:02:52.457" v="3521" actId="20577"/>
          <ac:spMkLst>
            <pc:docMk/>
            <pc:sldMk cId="928911970" sldId="334"/>
            <ac:spMk id="7" creationId="{055E83DB-D3B1-43C4-803C-24BBC5B6871E}"/>
          </ac:spMkLst>
        </pc:spChg>
      </pc:sldChg>
      <pc:sldChg chg="modSp">
        <pc:chgData name="RHIONA BRUDENELL" userId="bdd3bb8d-bb1a-4c8a-b62e-9303003afb44" providerId="ADAL" clId="{87F83EA3-B2E8-4F3D-A484-02A2C4340F3F}" dt="2018-10-24T10:03:31.152" v="3599" actId="20577"/>
        <pc:sldMkLst>
          <pc:docMk/>
          <pc:sldMk cId="3240197543" sldId="335"/>
        </pc:sldMkLst>
        <pc:spChg chg="mod">
          <ac:chgData name="RHIONA BRUDENELL" userId="bdd3bb8d-bb1a-4c8a-b62e-9303003afb44" providerId="ADAL" clId="{87F83EA3-B2E8-4F3D-A484-02A2C4340F3F}" dt="2018-10-24T10:03:05.120" v="3545" actId="20577"/>
          <ac:spMkLst>
            <pc:docMk/>
            <pc:sldMk cId="3240197543" sldId="335"/>
            <ac:spMk id="2" creationId="{2D7C4CF0-718D-41A2-ADE9-312A825ED525}"/>
          </ac:spMkLst>
        </pc:spChg>
        <pc:spChg chg="mod">
          <ac:chgData name="RHIONA BRUDENELL" userId="bdd3bb8d-bb1a-4c8a-b62e-9303003afb44" providerId="ADAL" clId="{87F83EA3-B2E8-4F3D-A484-02A2C4340F3F}" dt="2018-10-24T10:03:31.152" v="3599" actId="20577"/>
          <ac:spMkLst>
            <pc:docMk/>
            <pc:sldMk cId="3240197543" sldId="335"/>
            <ac:spMk id="7" creationId="{055E83DB-D3B1-43C4-803C-24BBC5B6871E}"/>
          </ac:spMkLst>
        </pc:spChg>
      </pc:sldChg>
      <pc:sldChg chg="modSp">
        <pc:chgData name="RHIONA BRUDENELL" userId="bdd3bb8d-bb1a-4c8a-b62e-9303003afb44" providerId="ADAL" clId="{87F83EA3-B2E8-4F3D-A484-02A2C4340F3F}" dt="2018-10-24T10:05:04.910" v="3708" actId="20577"/>
        <pc:sldMkLst>
          <pc:docMk/>
          <pc:sldMk cId="3325543694" sldId="336"/>
        </pc:sldMkLst>
        <pc:spChg chg="mod">
          <ac:chgData name="RHIONA BRUDENELL" userId="bdd3bb8d-bb1a-4c8a-b62e-9303003afb44" providerId="ADAL" clId="{87F83EA3-B2E8-4F3D-A484-02A2C4340F3F}" dt="2018-10-24T10:04:09.703" v="3625" actId="20577"/>
          <ac:spMkLst>
            <pc:docMk/>
            <pc:sldMk cId="3325543694" sldId="336"/>
            <ac:spMk id="2" creationId="{2D7C4CF0-718D-41A2-ADE9-312A825ED525}"/>
          </ac:spMkLst>
        </pc:spChg>
        <pc:spChg chg="mod">
          <ac:chgData name="RHIONA BRUDENELL" userId="bdd3bb8d-bb1a-4c8a-b62e-9303003afb44" providerId="ADAL" clId="{87F83EA3-B2E8-4F3D-A484-02A2C4340F3F}" dt="2018-10-24T10:05:04.910" v="3708" actId="20577"/>
          <ac:spMkLst>
            <pc:docMk/>
            <pc:sldMk cId="3325543694" sldId="336"/>
            <ac:spMk id="7" creationId="{055E83DB-D3B1-43C4-803C-24BBC5B6871E}"/>
          </ac:spMkLst>
        </pc:spChg>
      </pc:sldChg>
      <pc:sldChg chg="modSp">
        <pc:chgData name="RHIONA BRUDENELL" userId="bdd3bb8d-bb1a-4c8a-b62e-9303003afb44" providerId="ADAL" clId="{87F83EA3-B2E8-4F3D-A484-02A2C4340F3F}" dt="2018-10-24T10:06:27.278" v="3871" actId="20577"/>
        <pc:sldMkLst>
          <pc:docMk/>
          <pc:sldMk cId="555143435" sldId="337"/>
        </pc:sldMkLst>
        <pc:spChg chg="mod">
          <ac:chgData name="RHIONA BRUDENELL" userId="bdd3bb8d-bb1a-4c8a-b62e-9303003afb44" providerId="ADAL" clId="{87F83EA3-B2E8-4F3D-A484-02A2C4340F3F}" dt="2018-10-24T10:05:15.058" v="3734" actId="20577"/>
          <ac:spMkLst>
            <pc:docMk/>
            <pc:sldMk cId="555143435" sldId="337"/>
            <ac:spMk id="2" creationId="{2D7C4CF0-718D-41A2-ADE9-312A825ED525}"/>
          </ac:spMkLst>
        </pc:spChg>
        <pc:spChg chg="mod">
          <ac:chgData name="RHIONA BRUDENELL" userId="bdd3bb8d-bb1a-4c8a-b62e-9303003afb44" providerId="ADAL" clId="{87F83EA3-B2E8-4F3D-A484-02A2C4340F3F}" dt="2018-10-24T10:06:27.278" v="3871" actId="20577"/>
          <ac:spMkLst>
            <pc:docMk/>
            <pc:sldMk cId="555143435" sldId="337"/>
            <ac:spMk id="7" creationId="{055E83DB-D3B1-43C4-803C-24BBC5B6871E}"/>
          </ac:spMkLst>
        </pc:spChg>
        <pc:spChg chg="mod">
          <ac:chgData name="RHIONA BRUDENELL" userId="bdd3bb8d-bb1a-4c8a-b62e-9303003afb44" providerId="ADAL" clId="{87F83EA3-B2E8-4F3D-A484-02A2C4340F3F}" dt="2018-10-24T10:06:21.309" v="3864" actId="20577"/>
          <ac:spMkLst>
            <pc:docMk/>
            <pc:sldMk cId="555143435" sldId="337"/>
            <ac:spMk id="8" creationId="{36DF9D5D-1A7B-46E5-B032-8EAC560D1EFB}"/>
          </ac:spMkLst>
        </pc:spChg>
      </pc:sldChg>
      <pc:sldChg chg="modSp">
        <pc:chgData name="RHIONA BRUDENELL" userId="bdd3bb8d-bb1a-4c8a-b62e-9303003afb44" providerId="ADAL" clId="{87F83EA3-B2E8-4F3D-A484-02A2C4340F3F}" dt="2018-10-24T10:07:35.470" v="3943" actId="20577"/>
        <pc:sldMkLst>
          <pc:docMk/>
          <pc:sldMk cId="979093115" sldId="338"/>
        </pc:sldMkLst>
        <pc:spChg chg="mod">
          <ac:chgData name="RHIONA BRUDENELL" userId="bdd3bb8d-bb1a-4c8a-b62e-9303003afb44" providerId="ADAL" clId="{87F83EA3-B2E8-4F3D-A484-02A2C4340F3F}" dt="2018-10-24T10:06:40.954" v="3901" actId="20577"/>
          <ac:spMkLst>
            <pc:docMk/>
            <pc:sldMk cId="979093115" sldId="338"/>
            <ac:spMk id="2" creationId="{2D7C4CF0-718D-41A2-ADE9-312A825ED525}"/>
          </ac:spMkLst>
        </pc:spChg>
        <pc:spChg chg="mod">
          <ac:chgData name="RHIONA BRUDENELL" userId="bdd3bb8d-bb1a-4c8a-b62e-9303003afb44" providerId="ADAL" clId="{87F83EA3-B2E8-4F3D-A484-02A2C4340F3F}" dt="2018-10-24T10:07:35.470" v="3943" actId="20577"/>
          <ac:spMkLst>
            <pc:docMk/>
            <pc:sldMk cId="979093115" sldId="338"/>
            <ac:spMk id="7" creationId="{055E83DB-D3B1-43C4-803C-24BBC5B6871E}"/>
          </ac:spMkLst>
        </pc:spChg>
      </pc:sldChg>
      <pc:sldChg chg="modSp">
        <pc:chgData name="RHIONA BRUDENELL" userId="bdd3bb8d-bb1a-4c8a-b62e-9303003afb44" providerId="ADAL" clId="{87F83EA3-B2E8-4F3D-A484-02A2C4340F3F}" dt="2018-10-24T10:09:34.822" v="4087" actId="20577"/>
        <pc:sldMkLst>
          <pc:docMk/>
          <pc:sldMk cId="3170771281" sldId="339"/>
        </pc:sldMkLst>
        <pc:spChg chg="mod">
          <ac:chgData name="RHIONA BRUDENELL" userId="bdd3bb8d-bb1a-4c8a-b62e-9303003afb44" providerId="ADAL" clId="{87F83EA3-B2E8-4F3D-A484-02A2C4340F3F}" dt="2018-10-24T10:07:45.210" v="3969" actId="20577"/>
          <ac:spMkLst>
            <pc:docMk/>
            <pc:sldMk cId="3170771281" sldId="339"/>
            <ac:spMk id="2" creationId="{2D7C4CF0-718D-41A2-ADE9-312A825ED525}"/>
          </ac:spMkLst>
        </pc:spChg>
        <pc:spChg chg="mod">
          <ac:chgData name="RHIONA BRUDENELL" userId="bdd3bb8d-bb1a-4c8a-b62e-9303003afb44" providerId="ADAL" clId="{87F83EA3-B2E8-4F3D-A484-02A2C4340F3F}" dt="2018-10-24T10:09:34.822" v="4087" actId="20577"/>
          <ac:spMkLst>
            <pc:docMk/>
            <pc:sldMk cId="3170771281" sldId="339"/>
            <ac:spMk id="7" creationId="{055E83DB-D3B1-43C4-803C-24BBC5B6871E}"/>
          </ac:spMkLst>
        </pc:spChg>
      </pc:sldChg>
      <pc:sldChg chg="modSp">
        <pc:chgData name="RHIONA BRUDENELL" userId="bdd3bb8d-bb1a-4c8a-b62e-9303003afb44" providerId="ADAL" clId="{87F83EA3-B2E8-4F3D-A484-02A2C4340F3F}" dt="2018-10-24T10:12:12.752" v="4373" actId="20577"/>
        <pc:sldMkLst>
          <pc:docMk/>
          <pc:sldMk cId="3889588290" sldId="340"/>
        </pc:sldMkLst>
        <pc:spChg chg="mod">
          <ac:chgData name="RHIONA BRUDENELL" userId="bdd3bb8d-bb1a-4c8a-b62e-9303003afb44" providerId="ADAL" clId="{87F83EA3-B2E8-4F3D-A484-02A2C4340F3F}" dt="2018-10-24T10:09:50.395" v="4113" actId="20577"/>
          <ac:spMkLst>
            <pc:docMk/>
            <pc:sldMk cId="3889588290" sldId="340"/>
            <ac:spMk id="2" creationId="{2D7C4CF0-718D-41A2-ADE9-312A825ED525}"/>
          </ac:spMkLst>
        </pc:spChg>
        <pc:spChg chg="mod">
          <ac:chgData name="RHIONA BRUDENELL" userId="bdd3bb8d-bb1a-4c8a-b62e-9303003afb44" providerId="ADAL" clId="{87F83EA3-B2E8-4F3D-A484-02A2C4340F3F}" dt="2018-10-24T10:12:12.752" v="4373" actId="20577"/>
          <ac:spMkLst>
            <pc:docMk/>
            <pc:sldMk cId="3889588290" sldId="340"/>
            <ac:spMk id="4" creationId="{46BD2F94-574B-4433-A016-097F136869E7}"/>
          </ac:spMkLst>
        </pc:spChg>
        <pc:spChg chg="mod">
          <ac:chgData name="RHIONA BRUDENELL" userId="bdd3bb8d-bb1a-4c8a-b62e-9303003afb44" providerId="ADAL" clId="{87F83EA3-B2E8-4F3D-A484-02A2C4340F3F}" dt="2018-10-24T10:10:10.473" v="4133" actId="20577"/>
          <ac:spMkLst>
            <pc:docMk/>
            <pc:sldMk cId="3889588290" sldId="340"/>
            <ac:spMk id="7" creationId="{055E83DB-D3B1-43C4-803C-24BBC5B6871E}"/>
          </ac:spMkLst>
        </pc:spChg>
      </pc:sldChg>
      <pc:sldChg chg="modSp">
        <pc:chgData name="RHIONA BRUDENELL" userId="bdd3bb8d-bb1a-4c8a-b62e-9303003afb44" providerId="ADAL" clId="{87F83EA3-B2E8-4F3D-A484-02A2C4340F3F}" dt="2018-10-24T10:17:07.055" v="4539" actId="20577"/>
        <pc:sldMkLst>
          <pc:docMk/>
          <pc:sldMk cId="1345826829" sldId="341"/>
        </pc:sldMkLst>
        <pc:spChg chg="mod">
          <ac:chgData name="RHIONA BRUDENELL" userId="bdd3bb8d-bb1a-4c8a-b62e-9303003afb44" providerId="ADAL" clId="{87F83EA3-B2E8-4F3D-A484-02A2C4340F3F}" dt="2018-10-24T10:12:36.761" v="4399" actId="20577"/>
          <ac:spMkLst>
            <pc:docMk/>
            <pc:sldMk cId="1345826829" sldId="341"/>
            <ac:spMk id="2" creationId="{2D7C4CF0-718D-41A2-ADE9-312A825ED525}"/>
          </ac:spMkLst>
        </pc:spChg>
        <pc:spChg chg="mod">
          <ac:chgData name="RHIONA BRUDENELL" userId="bdd3bb8d-bb1a-4c8a-b62e-9303003afb44" providerId="ADAL" clId="{87F83EA3-B2E8-4F3D-A484-02A2C4340F3F}" dt="2018-10-24T10:13:16.254" v="4471" actId="20577"/>
          <ac:spMkLst>
            <pc:docMk/>
            <pc:sldMk cId="1345826829" sldId="341"/>
            <ac:spMk id="4" creationId="{46BD2F94-574B-4433-A016-097F136869E7}"/>
          </ac:spMkLst>
        </pc:spChg>
        <pc:spChg chg="mod">
          <ac:chgData name="RHIONA BRUDENELL" userId="bdd3bb8d-bb1a-4c8a-b62e-9303003afb44" providerId="ADAL" clId="{87F83EA3-B2E8-4F3D-A484-02A2C4340F3F}" dt="2018-10-24T10:17:07.055" v="4539" actId="20577"/>
          <ac:spMkLst>
            <pc:docMk/>
            <pc:sldMk cId="1345826829" sldId="341"/>
            <ac:spMk id="7" creationId="{055E83DB-D3B1-43C4-803C-24BBC5B6871E}"/>
          </ac:spMkLst>
        </pc:spChg>
      </pc:sldChg>
      <pc:sldChg chg="modSp">
        <pc:chgData name="RHIONA BRUDENELL" userId="bdd3bb8d-bb1a-4c8a-b62e-9303003afb44" providerId="ADAL" clId="{87F83EA3-B2E8-4F3D-A484-02A2C4340F3F}" dt="2018-10-24T10:14:11.877" v="4512" actId="20577"/>
        <pc:sldMkLst>
          <pc:docMk/>
          <pc:sldMk cId="1313529347" sldId="342"/>
        </pc:sldMkLst>
        <pc:spChg chg="mod">
          <ac:chgData name="RHIONA BRUDENELL" userId="bdd3bb8d-bb1a-4c8a-b62e-9303003afb44" providerId="ADAL" clId="{87F83EA3-B2E8-4F3D-A484-02A2C4340F3F}" dt="2018-10-24T10:13:27.872" v="4503" actId="20577"/>
          <ac:spMkLst>
            <pc:docMk/>
            <pc:sldMk cId="1313529347" sldId="342"/>
            <ac:spMk id="2" creationId="{2D7C4CF0-718D-41A2-ADE9-312A825ED525}"/>
          </ac:spMkLst>
        </pc:spChg>
        <pc:spChg chg="mod">
          <ac:chgData name="RHIONA BRUDENELL" userId="bdd3bb8d-bb1a-4c8a-b62e-9303003afb44" providerId="ADAL" clId="{87F83EA3-B2E8-4F3D-A484-02A2C4340F3F}" dt="2018-10-24T10:14:11.877" v="4512" actId="20577"/>
          <ac:spMkLst>
            <pc:docMk/>
            <pc:sldMk cId="1313529347" sldId="342"/>
            <ac:spMk id="5" creationId="{7C21FF42-2448-4EBD-8A62-82DBC8932ED3}"/>
          </ac:spMkLst>
        </pc:spChg>
      </pc:sldChg>
      <pc:sldChg chg="modSp del">
        <pc:chgData name="RHIONA BRUDENELL" userId="bdd3bb8d-bb1a-4c8a-b62e-9303003afb44" providerId="ADAL" clId="{87F83EA3-B2E8-4F3D-A484-02A2C4340F3F}" dt="2018-10-24T10:17:33.324" v="4540" actId="2696"/>
        <pc:sldMkLst>
          <pc:docMk/>
          <pc:sldMk cId="3198659411" sldId="343"/>
        </pc:sldMkLst>
        <pc:spChg chg="mod">
          <ac:chgData name="RHIONA BRUDENELL" userId="bdd3bb8d-bb1a-4c8a-b62e-9303003afb44" providerId="ADAL" clId="{87F83EA3-B2E8-4F3D-A484-02A2C4340F3F}" dt="2018-10-24T10:16:57.001" v="4538" actId="20577"/>
          <ac:spMkLst>
            <pc:docMk/>
            <pc:sldMk cId="3198659411" sldId="343"/>
            <ac:spMk id="2" creationId="{2D7C4CF0-718D-41A2-ADE9-312A825ED525}"/>
          </ac:spMkLst>
        </pc:spChg>
      </pc:sldChg>
      <pc:sldChg chg="modSp">
        <pc:chgData name="RHIONA BRUDENELL" userId="bdd3bb8d-bb1a-4c8a-b62e-9303003afb44" providerId="ADAL" clId="{87F83EA3-B2E8-4F3D-A484-02A2C4340F3F}" dt="2018-10-24T10:19:12.711" v="4817" actId="20577"/>
        <pc:sldMkLst>
          <pc:docMk/>
          <pc:sldMk cId="2089175146" sldId="344"/>
        </pc:sldMkLst>
        <pc:spChg chg="mod">
          <ac:chgData name="RHIONA BRUDENELL" userId="bdd3bb8d-bb1a-4c8a-b62e-9303003afb44" providerId="ADAL" clId="{87F83EA3-B2E8-4F3D-A484-02A2C4340F3F}" dt="2018-10-24T10:19:12.711" v="4817" actId="20577"/>
          <ac:spMkLst>
            <pc:docMk/>
            <pc:sldMk cId="2089175146" sldId="344"/>
            <ac:spMk id="2" creationId="{2D7C4CF0-718D-41A2-ADE9-312A825ED525}"/>
          </ac:spMkLst>
        </pc:spChg>
        <pc:spChg chg="mod">
          <ac:chgData name="RHIONA BRUDENELL" userId="bdd3bb8d-bb1a-4c8a-b62e-9303003afb44" providerId="ADAL" clId="{87F83EA3-B2E8-4F3D-A484-02A2C4340F3F}" dt="2018-10-24T10:18:58.566" v="4791" actId="20577"/>
          <ac:spMkLst>
            <pc:docMk/>
            <pc:sldMk cId="2089175146" sldId="344"/>
            <ac:spMk id="4" creationId="{46BD2F94-574B-4433-A016-097F136869E7}"/>
          </ac:spMkLst>
        </pc:spChg>
        <pc:spChg chg="mod">
          <ac:chgData name="RHIONA BRUDENELL" userId="bdd3bb8d-bb1a-4c8a-b62e-9303003afb44" providerId="ADAL" clId="{87F83EA3-B2E8-4F3D-A484-02A2C4340F3F}" dt="2018-10-24T10:18:48.329" v="4783" actId="20577"/>
          <ac:spMkLst>
            <pc:docMk/>
            <pc:sldMk cId="2089175146" sldId="344"/>
            <ac:spMk id="6" creationId="{055E83DB-D3B1-43C4-803C-24BBC5B6871E}"/>
          </ac:spMkLst>
        </pc:spChg>
        <pc:spChg chg="mod">
          <ac:chgData name="RHIONA BRUDENELL" userId="bdd3bb8d-bb1a-4c8a-b62e-9303003afb44" providerId="ADAL" clId="{87F83EA3-B2E8-4F3D-A484-02A2C4340F3F}" dt="2018-10-24T10:17:45.701" v="4584" actId="20577"/>
          <ac:spMkLst>
            <pc:docMk/>
            <pc:sldMk cId="2089175146" sldId="344"/>
            <ac:spMk id="7" creationId="{055E83DB-D3B1-43C4-803C-24BBC5B6871E}"/>
          </ac:spMkLst>
        </pc:spChg>
      </pc:sldChg>
      <pc:sldChg chg="modSp">
        <pc:chgData name="RHIONA BRUDENELL" userId="bdd3bb8d-bb1a-4c8a-b62e-9303003afb44" providerId="ADAL" clId="{87F83EA3-B2E8-4F3D-A484-02A2C4340F3F}" dt="2018-10-24T10:19:26.959" v="4858" actId="20577"/>
        <pc:sldMkLst>
          <pc:docMk/>
          <pc:sldMk cId="2270152633" sldId="345"/>
        </pc:sldMkLst>
        <pc:spChg chg="mod">
          <ac:chgData name="RHIONA BRUDENELL" userId="bdd3bb8d-bb1a-4c8a-b62e-9303003afb44" providerId="ADAL" clId="{87F83EA3-B2E8-4F3D-A484-02A2C4340F3F}" dt="2018-10-24T10:19:21.865" v="4843" actId="20577"/>
          <ac:spMkLst>
            <pc:docMk/>
            <pc:sldMk cId="2270152633" sldId="345"/>
            <ac:spMk id="2" creationId="{2D7C4CF0-718D-41A2-ADE9-312A825ED525}"/>
          </ac:spMkLst>
        </pc:spChg>
        <pc:spChg chg="mod">
          <ac:chgData name="RHIONA BRUDENELL" userId="bdd3bb8d-bb1a-4c8a-b62e-9303003afb44" providerId="ADAL" clId="{87F83EA3-B2E8-4F3D-A484-02A2C4340F3F}" dt="2018-10-24T10:19:26.959" v="4858" actId="20577"/>
          <ac:spMkLst>
            <pc:docMk/>
            <pc:sldMk cId="2270152633" sldId="345"/>
            <ac:spMk id="3" creationId="{00000000-0000-0000-0000-000000000000}"/>
          </ac:spMkLst>
        </pc:spChg>
      </pc:sldChg>
      <pc:sldChg chg="modSp">
        <pc:chgData name="RHIONA BRUDENELL" userId="bdd3bb8d-bb1a-4c8a-b62e-9303003afb44" providerId="ADAL" clId="{87F83EA3-B2E8-4F3D-A484-02A2C4340F3F}" dt="2018-10-24T10:19:53.354" v="4884" actId="20577"/>
        <pc:sldMkLst>
          <pc:docMk/>
          <pc:sldMk cId="4090758596" sldId="347"/>
        </pc:sldMkLst>
        <pc:spChg chg="mod">
          <ac:chgData name="RHIONA BRUDENELL" userId="bdd3bb8d-bb1a-4c8a-b62e-9303003afb44" providerId="ADAL" clId="{87F83EA3-B2E8-4F3D-A484-02A2C4340F3F}" dt="2018-10-24T10:19:53.354" v="4884" actId="20577"/>
          <ac:spMkLst>
            <pc:docMk/>
            <pc:sldMk cId="4090758596" sldId="347"/>
            <ac:spMk id="2" creationId="{2D7C4CF0-718D-41A2-ADE9-312A825ED525}"/>
          </ac:spMkLst>
        </pc:spChg>
      </pc:sldChg>
      <pc:sldChg chg="modSp">
        <pc:chgData name="RHIONA BRUDENELL" userId="bdd3bb8d-bb1a-4c8a-b62e-9303003afb44" providerId="ADAL" clId="{87F83EA3-B2E8-4F3D-A484-02A2C4340F3F}" dt="2018-10-24T10:20:12.596" v="4915" actId="20577"/>
        <pc:sldMkLst>
          <pc:docMk/>
          <pc:sldMk cId="3733565942" sldId="348"/>
        </pc:sldMkLst>
        <pc:spChg chg="mod">
          <ac:chgData name="RHIONA BRUDENELL" userId="bdd3bb8d-bb1a-4c8a-b62e-9303003afb44" providerId="ADAL" clId="{87F83EA3-B2E8-4F3D-A484-02A2C4340F3F}" dt="2018-10-24T10:20:12.596" v="4915" actId="20577"/>
          <ac:spMkLst>
            <pc:docMk/>
            <pc:sldMk cId="3733565942" sldId="348"/>
            <ac:spMk id="2" creationId="{2D7C4CF0-718D-41A2-ADE9-312A825ED525}"/>
          </ac:spMkLst>
        </pc:spChg>
      </pc:sldChg>
      <pc:sldChg chg="modSp">
        <pc:chgData name="RHIONA BRUDENELL" userId="bdd3bb8d-bb1a-4c8a-b62e-9303003afb44" providerId="ADAL" clId="{87F83EA3-B2E8-4F3D-A484-02A2C4340F3F}" dt="2018-10-24T10:20:25.211" v="4941" actId="20577"/>
        <pc:sldMkLst>
          <pc:docMk/>
          <pc:sldMk cId="2837150261" sldId="349"/>
        </pc:sldMkLst>
        <pc:spChg chg="mod">
          <ac:chgData name="RHIONA BRUDENELL" userId="bdd3bb8d-bb1a-4c8a-b62e-9303003afb44" providerId="ADAL" clId="{87F83EA3-B2E8-4F3D-A484-02A2C4340F3F}" dt="2018-10-24T10:20:25.211" v="4941" actId="20577"/>
          <ac:spMkLst>
            <pc:docMk/>
            <pc:sldMk cId="2837150261" sldId="349"/>
            <ac:spMk id="2" creationId="{2D7C4CF0-718D-41A2-ADE9-312A825ED525}"/>
          </ac:spMkLst>
        </pc:spChg>
      </pc:sldChg>
      <pc:sldChg chg="modSp">
        <pc:chgData name="RHIONA BRUDENELL" userId="bdd3bb8d-bb1a-4c8a-b62e-9303003afb44" providerId="ADAL" clId="{87F83EA3-B2E8-4F3D-A484-02A2C4340F3F}" dt="2018-10-24T10:20:40.889" v="4967" actId="20577"/>
        <pc:sldMkLst>
          <pc:docMk/>
          <pc:sldMk cId="2334322945" sldId="359"/>
        </pc:sldMkLst>
        <pc:spChg chg="mod">
          <ac:chgData name="RHIONA BRUDENELL" userId="bdd3bb8d-bb1a-4c8a-b62e-9303003afb44" providerId="ADAL" clId="{87F83EA3-B2E8-4F3D-A484-02A2C4340F3F}" dt="2018-10-24T10:20:40.889" v="4967" actId="20577"/>
          <ac:spMkLst>
            <pc:docMk/>
            <pc:sldMk cId="2334322945" sldId="35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BC7A6-D0FD-47EB-9F4A-AB810DF09822}" type="datetimeFigureOut">
              <a:rPr lang="es-ES" smtClean="0"/>
              <a:t>25/10/2018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52F4E-1012-4990-8B57-260EADA43360}" type="slidenum">
              <a:rPr lang="es-ES" smtClean="0"/>
              <a:t>‹Nº›</a:t>
            </a:fld>
            <a:endParaRPr lang="es-ES"/>
          </a:p>
        </p:txBody>
      </p:sp>
    </p:spTree>
    <p:extLst>
      <p:ext uri="{BB962C8B-B14F-4D97-AF65-F5344CB8AC3E}">
        <p14:creationId xmlns:p14="http://schemas.microsoft.com/office/powerpoint/2010/main" val="380169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76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latin typeface="+mn-lt"/>
                <a:ea typeface="+mn-ea"/>
                <a:cs typeface="+mn-cs"/>
              </a:rPr>
              <a:t>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Every company is a software company, relying on technology</a:t>
            </a:r>
            <a:r>
              <a:rPr lang="en-US" sz="1400" kern="1200" baseline="0">
                <a:solidFill>
                  <a:schemeClr val="tx1"/>
                </a:solidFill>
                <a:effectLst/>
                <a:latin typeface="+mn-lt"/>
                <a:ea typeface="+mn-ea"/>
                <a:cs typeface="+mn-cs"/>
              </a:rPr>
              <a:t> to differentiate, compete and thrive.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kern="1200">
                <a:solidFill>
                  <a:schemeClr val="tx1"/>
                </a:solidFill>
                <a:effectLst/>
                <a:latin typeface="Segoe UI Light" pitchFamily="34" charset="0"/>
                <a:ea typeface="+mn-ea"/>
                <a:cs typeface="+mn-cs"/>
              </a:rPr>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Companies you already know, such as Uber, Netflix, Facebook, were either born in the cloud, or have adopted the cloud to drive business growth. These companies move faster, deliver more value, and meet our ever-changing needs more effectively than those constrained by rigid policies and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They found new ways to use the flexibility of the cloud to their advantage. They designed ways to scale out nearly infinitely and gain deeper insights into their customers that other companies could only dream about. </a:t>
            </a:r>
          </a:p>
          <a:p>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a:t>[Speaker Guidance:  Be aware that for many audience members these are likely to be far removed</a:t>
            </a:r>
            <a:r>
              <a:rPr lang="en-US" sz="1400" i="1" baseline="0"/>
              <a:t> from their experience to not be even ‘aspirational’. Use this slide as a setup for the next, rather than as a goal for the current attendees to seek right away.  They’re just too far advanced in the DevOps arena.  Plus, they are so focused on software – their entire business is software – that they have the resources to build their own ‘PaaS-like’ infrastructures internally on IaaS style equipment.  Attendees shouldn’t seek to mimic these companies yet.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baseline="0"/>
              <a:t>Use this slide to talk the benefits in the talking points, but don’t go overboard, the true motivators are on the next slide.]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baseline="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i="0" baseline="0"/>
              <a:t>What do these images have in common? They are all existing BIG industries that were disrupted by born in the cloud companies.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i="0" baseline="0"/>
              <a:t>These companies - </a:t>
            </a:r>
            <a:r>
              <a:rPr lang="en-US" sz="1400" b="1" kern="1200">
                <a:solidFill>
                  <a:schemeClr val="tx1"/>
                </a:solidFill>
                <a:effectLst/>
                <a:latin typeface="+mn-lt"/>
                <a:ea typeface="+mn-ea"/>
                <a:cs typeface="+mn-cs"/>
              </a:rPr>
              <a:t>Uber, Netflix, Skype, Amazon – took advantage of the cloud – scale, flexibility</a:t>
            </a:r>
            <a:r>
              <a:rPr lang="en-US" sz="1400" b="1" kern="1200" baseline="0">
                <a:solidFill>
                  <a:schemeClr val="tx1"/>
                </a:solidFill>
                <a:effectLst/>
                <a:latin typeface="+mn-lt"/>
                <a:ea typeface="+mn-ea"/>
                <a:cs typeface="+mn-cs"/>
              </a:rPr>
              <a:t>, economics / new business models to completely change these industries.</a:t>
            </a:r>
            <a:endParaRPr lang="en-US" sz="1400" b="1" i="0" baseline="0"/>
          </a:p>
          <a:p>
            <a:endParaRPr lang="en-US" sz="14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65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Marcador de pie de página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Marcador de número de diapositiva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622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C66A5-16D3-488F-B953-0A98617D6B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3681454-E4EA-4D02-AEA7-9378282B07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C504B4D-1EDB-43CE-821C-3A8CE5F4CC90}"/>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653265AA-BB39-40D8-B3CC-E65EAABAC73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79CB705-F4E5-450B-AF41-0C2C04AFCC2B}"/>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24152851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2F2F3-C9DA-4698-8465-7E605D0C413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25E4A5D-0199-48B6-BBFE-879C86DF3366}"/>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AD3F81-183C-4546-8FF6-B9239AC967C3}"/>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A125E580-3343-4B49-AE6F-478262F9652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F645F0-497C-431B-9A60-112B97051CEA}"/>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13805943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0000483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4E42FEA-2CAA-4F3D-B831-8AB884CE0AF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7D7DBAB-DF49-4163-94C5-5723A40825F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ABFF75-D91F-4401-B6C8-95BF8E32DC2F}"/>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ECA73B48-02AE-4831-988A-529157C7FB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B1ED43C-ED76-4EE6-B94A-624D9651F9FD}"/>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41238615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146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55"/>
            <a:ext cx="12192000" cy="6858973"/>
          </a:xfrm>
          <a:prstGeom prst="rect">
            <a:avLst/>
          </a:prstGeom>
        </p:spPr>
      </p:pic>
      <p:sp>
        <p:nvSpPr>
          <p:cNvPr id="4" name="Rectangle 3"/>
          <p:cNvSpPr/>
          <p:nvPr userDrawn="1"/>
        </p:nvSpPr>
        <p:spPr bwMode="auto">
          <a:xfrm>
            <a:off x="267620" y="1725570"/>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1725569"/>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518674"/>
            <a:ext cx="6276530" cy="1793083"/>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79542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37868604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81531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3304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9314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7171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5978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354D2-FE8B-4527-BB3D-47D7F95945E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F783FFD-7822-4827-BE2B-7B3DDA4128D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11AB61-B702-45DB-8FC8-88E8E8D531F6}"/>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F9DEB7E5-A45F-47D6-83E1-BA208380CFE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58C2B15-3D42-4FFE-960A-FB1E0D1C2266}"/>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34958925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6787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2831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964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40520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6317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632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0747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0073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2353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8577392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67D15-999F-4376-96D1-B7966CF8DE6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95DFDC-623C-4D2C-A1AC-3EF6A73F6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38BB157E-E59D-4FC8-BAD0-673B8324E114}"/>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315CEA60-7F28-4D2F-9D01-F0F7767D8F6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510B51-6879-4BD7-B935-A7448B1CBB2A}"/>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30851744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8270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686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6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76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0568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867781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866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7549" b="10282"/>
          <a:stretch/>
        </p:blipFill>
        <p:spPr>
          <a:xfrm>
            <a:off x="0" y="0"/>
            <a:ext cx="12192000" cy="7905115"/>
          </a:xfrm>
          <a:prstGeom prst="rect">
            <a:avLst/>
          </a:prstGeom>
        </p:spPr>
      </p:pic>
      <p:sp>
        <p:nvSpPr>
          <p:cNvPr id="2" name="Rectangle 1"/>
          <p:cNvSpPr/>
          <p:nvPr userDrawn="1"/>
        </p:nvSpPr>
        <p:spPr bwMode="auto">
          <a:xfrm>
            <a:off x="269239" y="2980725"/>
            <a:ext cx="6274974" cy="341327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4"/>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773829"/>
            <a:ext cx="6276530"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7747940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7" y="6086072"/>
            <a:ext cx="1344637" cy="288081"/>
          </a:xfrm>
          <a:prstGeom prst="rect">
            <a:avLst/>
          </a:prstGeom>
        </p:spPr>
      </p:pic>
      <p:sp>
        <p:nvSpPr>
          <p:cNvPr id="14" name="Text Placeholder 4"/>
          <p:cNvSpPr>
            <a:spLocks noGrp="1"/>
          </p:cNvSpPr>
          <p:nvPr>
            <p:ph type="body" sz="quarter" idx="13" hasCustomPrompt="1"/>
          </p:nvPr>
        </p:nvSpPr>
        <p:spPr>
          <a:xfrm>
            <a:off x="241226" y="3905086"/>
            <a:ext cx="7482657"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1"/>
            <a:ext cx="7470206"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602940468"/>
      </p:ext>
    </p:extLst>
  </p:cSld>
  <p:clrMapOvr>
    <a:masterClrMapping/>
  </p:clrMapOvr>
  <p:transition>
    <p:fade/>
  </p:transition>
  <p:extLst mod="1">
    <p:ext uri="{DCECCB84-F9BA-43D5-87BE-67443E8EF086}">
      <p15:sldGuideLst xmlns:p15="http://schemas.microsoft.com/office/powerpoint/2012/main">
        <p15:guide id="4" orient="horz" pos="4401">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4163783352"/>
      </p:ext>
    </p:extLst>
  </p:cSld>
  <p:clrMapOvr>
    <a:masterClrMapping/>
  </p:clrMapOvr>
  <p:transition>
    <p:fade/>
  </p:transition>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0C0AA-FB0F-4C96-9136-DC4E5FFDC7B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E5477D2-8E43-4B01-9D91-109EFF52859F}"/>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457AE29-01C4-4F3F-BF49-E17873398CE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633C17A-9600-4C28-A529-E578165A65B9}"/>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6" name="Marcador de pie de página 5">
            <a:extLst>
              <a:ext uri="{FF2B5EF4-FFF2-40B4-BE49-F238E27FC236}">
                <a16:creationId xmlns:a16="http://schemas.microsoft.com/office/drawing/2014/main" id="{19D9FC57-358E-44C9-986F-116A3C8C27B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D57B90-8B1C-4012-ACC0-DF0FA5785EB3}"/>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18651638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41340672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2980733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7210342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1231019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7155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38884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0651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07186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76" indent="0">
              <a:buNone/>
              <a:defRPr sz="1959">
                <a:solidFill>
                  <a:schemeClr val="tx1"/>
                </a:solidFill>
              </a:defRPr>
            </a:lvl2pPr>
            <a:lvl3pPr marL="219143" indent="0">
              <a:buNone/>
              <a:defRPr sz="1959">
                <a:solidFill>
                  <a:schemeClr val="tx1"/>
                </a:solidFill>
              </a:defRPr>
            </a:lvl3pPr>
            <a:lvl4pPr marL="466261" indent="0">
              <a:buNone/>
              <a:defRPr sz="1763">
                <a:solidFill>
                  <a:schemeClr val="tx1"/>
                </a:solidFill>
              </a:defRPr>
            </a:lvl4pPr>
            <a:lvl5pPr marL="724261"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67570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97648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9A5C46-0830-40B8-8974-C1EACC2743B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291ED34-483D-4CE6-A506-FD12CCA207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57AFFA05-193A-4AFB-813E-950ABA7DE1FA}"/>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91A0A84-C1C7-4C04-BE76-0A6164D058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C84F773-DDAA-4009-AA86-CA1F06B02A7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A406535-71B9-44AA-9251-F6C86942E93C}"/>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8" name="Marcador de pie de página 7">
            <a:extLst>
              <a:ext uri="{FF2B5EF4-FFF2-40B4-BE49-F238E27FC236}">
                <a16:creationId xmlns:a16="http://schemas.microsoft.com/office/drawing/2014/main" id="{1CF82E59-C97D-4613-AFE5-22246E452D5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A3159CE-498E-43CC-B0A3-DCE1D4EF4384}"/>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31818587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7227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8105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6802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54051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116"/>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9"/>
            </a:lvl2pPr>
            <a:lvl3pPr marL="226913" indent="0">
              <a:buNone/>
              <a:tabLst/>
              <a:defRPr sz="1959"/>
            </a:lvl3pPr>
            <a:lvl4pPr marL="450720" indent="0">
              <a:buNone/>
              <a:defRPr/>
            </a:lvl4pPr>
            <a:lvl5pPr marL="67141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9605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endParaRPr>
          </a:p>
        </p:txBody>
      </p:sp>
      <p:sp>
        <p:nvSpPr>
          <p:cNvPr id="5" name="Title 1"/>
          <p:cNvSpPr>
            <a:spLocks noGrp="1"/>
          </p:cNvSpPr>
          <p:nvPr>
            <p:ph type="title"/>
          </p:nvPr>
        </p:nvSpPr>
        <p:spPr>
          <a:xfrm>
            <a:off x="269243" y="289514"/>
            <a:ext cx="5378550" cy="1493941"/>
          </a:xfrm>
        </p:spPr>
        <p:txBody>
          <a:bodyPr/>
          <a:lstStyle>
            <a:lvl1pPr>
              <a:defRPr sz="4116">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835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3" y="289514"/>
            <a:ext cx="5378550" cy="1493941"/>
          </a:xfrm>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32859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3" y="289514"/>
            <a:ext cx="5378550" cy="1493941"/>
          </a:xfrm>
        </p:spPr>
        <p:txBody>
          <a:bodyPr/>
          <a:lstStyle>
            <a:lvl1pPr>
              <a:defRPr sz="4116">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9355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dirty="0">
              <a:gradFill>
                <a:gsLst>
                  <a:gs pos="0">
                    <a:srgbClr val="FFFFFF"/>
                  </a:gs>
                  <a:gs pos="100000">
                    <a:srgbClr val="FFFFFF"/>
                  </a:gs>
                </a:gsLst>
                <a:lin ang="5400000" scaled="0"/>
              </a:gradFill>
            </a:endParaRPr>
          </a:p>
        </p:txBody>
      </p:sp>
      <p:sp>
        <p:nvSpPr>
          <p:cNvPr id="8" name="Title 1"/>
          <p:cNvSpPr>
            <a:spLocks noGrp="1"/>
          </p:cNvSpPr>
          <p:nvPr>
            <p:ph type="title"/>
          </p:nvPr>
        </p:nvSpPr>
        <p:spPr>
          <a:xfrm>
            <a:off x="269243" y="289514"/>
            <a:ext cx="5378550" cy="1493941"/>
          </a:xfrm>
        </p:spPr>
        <p:txBody>
          <a:bodyPr/>
          <a:lstStyle>
            <a:lvl1pPr>
              <a:defRPr sz="4116">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30218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338616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C6168-2569-4373-8FCD-96CB19D78D2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237652F-7126-43B5-AF92-F7816B6301E4}"/>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4" name="Marcador de pie de página 3">
            <a:extLst>
              <a:ext uri="{FF2B5EF4-FFF2-40B4-BE49-F238E27FC236}">
                <a16:creationId xmlns:a16="http://schemas.microsoft.com/office/drawing/2014/main" id="{8145E867-C939-473E-8466-3F78F04F773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8572F24-B6A8-401A-872F-61CD7CB49E79}"/>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41738890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574349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64859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4)">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95700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5)">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3372611"/>
          </a:xfrm>
        </p:spPr>
        <p:txBody>
          <a:bodyPr/>
          <a:lstStyle>
            <a:lvl1pPr marL="176420" indent="-228469">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11936033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299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3933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1939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0896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1261463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losing Logo Slide (3)">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rgbClr val="0070C0"/>
          </a:solidFill>
          <a:ln w="10795" cap="flat" cmpd="sng" algn="ctr">
            <a:noFill/>
            <a:prstDash val="solid"/>
            <a:headEnd type="none" w="med" len="med"/>
            <a:tailEnd type="none" w="med" len="med"/>
          </a:ln>
          <a:effectLst/>
        </p:spPr>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kern="0" spc="-49"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2" y="3083658"/>
            <a:ext cx="3220156" cy="690686"/>
          </a:xfrm>
          <a:prstGeom prst="rect">
            <a:avLst/>
          </a:prstGeom>
        </p:spPr>
      </p:pic>
      <p:sp>
        <p:nvSpPr>
          <p:cNvPr id="6"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25486385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0323ACD-AECB-4040-8BF4-623B423ED1D7}"/>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3" name="Marcador de pie de página 2">
            <a:extLst>
              <a:ext uri="{FF2B5EF4-FFF2-40B4-BE49-F238E27FC236}">
                <a16:creationId xmlns:a16="http://schemas.microsoft.com/office/drawing/2014/main" id="{04736A2D-3697-4DA6-940C-A0BE75831B3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876A932-F39E-43BE-8B9E-3EF2BE8108F5}"/>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37487452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4)">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317"/>
          </a:xfrm>
          <a:prstGeom prst="rect">
            <a:avLst/>
          </a:prstGeom>
          <a:noFill/>
          <a:ln w="12700">
            <a:noFill/>
            <a:miter lim="800000"/>
            <a:headEnd type="none" w="sm" len="sm"/>
            <a:tailEnd type="none" w="sm" len="sm"/>
          </a:ln>
          <a:effectLst/>
        </p:spPr>
        <p:txBody>
          <a:bodyPr vert="horz" wrap="square" lIns="179056" tIns="143245" rIns="179056" bIns="143245" numCol="1" anchor="t" anchorCtr="0" compatLnSpc="1">
            <a:prstTxWarp prst="textNoShape">
              <a:avLst/>
            </a:prstTxWarp>
            <a:spAutoFit/>
          </a:bodyPr>
          <a:lstStyle/>
          <a:p>
            <a:pPr defTabSz="912743" eaLnBrk="0" hangingPunct="0"/>
            <a:r>
              <a:rPr lang="en-US" sz="685"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006220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1497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327932685"/>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767558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275424"/>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913381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1" y="1181101"/>
            <a:ext cx="4360178" cy="2705100"/>
          </a:xfrm>
          <a:noFill/>
        </p:spPr>
        <p:txBody>
          <a:bodyPr vert="horz" lIns="137160" tIns="91440" rIns="137160" bIns="0" rtlCol="0" anchor="b" anchorCtr="0">
            <a:noAutofit/>
          </a:bodyPr>
          <a:lstStyle>
            <a:lvl1pPr algn="l">
              <a:defRPr lang="en-US" sz="5399" b="1" spc="-100"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1" y="3910501"/>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5"/>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spTree>
    <p:extLst>
      <p:ext uri="{BB962C8B-B14F-4D97-AF65-F5344CB8AC3E}">
        <p14:creationId xmlns:p14="http://schemas.microsoft.com/office/powerpoint/2010/main" val="1996535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2"/>
            <a:ext cx="12199620" cy="6857999"/>
          </a:xfrm>
          <a:prstGeom prst="rect">
            <a:avLst/>
          </a:prstGeom>
        </p:spPr>
      </p:pic>
      <p:sp>
        <p:nvSpPr>
          <p:cNvPr id="6" name="Rectangle 5"/>
          <p:cNvSpPr/>
          <p:nvPr userDrawn="1"/>
        </p:nvSpPr>
        <p:spPr>
          <a:xfrm>
            <a:off x="-7619"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214071013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1"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spTree>
    <p:extLst>
      <p:ext uri="{BB962C8B-B14F-4D97-AF65-F5344CB8AC3E}">
        <p14:creationId xmlns:p14="http://schemas.microsoft.com/office/powerpoint/2010/main" val="39599080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180188765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132604058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88FAB-C5EF-499B-911F-91B39C7851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1C1458E-E03E-41EC-AD2A-EF1C20690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FAA4611-EC7A-40CB-881E-43E3B7043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3D8E522-B31A-4685-A2DB-14499C2ECC44}"/>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6" name="Marcador de pie de página 5">
            <a:extLst>
              <a:ext uri="{FF2B5EF4-FFF2-40B4-BE49-F238E27FC236}">
                <a16:creationId xmlns:a16="http://schemas.microsoft.com/office/drawing/2014/main" id="{DF956A73-7DFA-4060-935A-4D03D739401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A9894B7-3059-4BB8-91B0-78FE1A9ECC33}"/>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11386317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340361219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1" y="5742425"/>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8"/>
            <a:ext cx="1737792" cy="639069"/>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tx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2875751242"/>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5865813" cy="1333500"/>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7869"/>
            <a:endParaRPr lang="en-US">
              <a:solidFill>
                <a:srgbClr val="505050"/>
              </a:solidFill>
            </a:endParaRPr>
          </a:p>
        </p:txBody>
      </p:sp>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‹Nº›</a:t>
            </a:fld>
            <a:endParaRPr lang="en-US">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p>
        </p:txBody>
      </p:sp>
      <p:sp>
        <p:nvSpPr>
          <p:cNvPr id="8" name="Text Placeholder 7"/>
          <p:cNvSpPr>
            <a:spLocks noGrp="1"/>
          </p:cNvSpPr>
          <p:nvPr>
            <p:ph type="body" sz="quarter" idx="13"/>
          </p:nvPr>
        </p:nvSpPr>
        <p:spPr>
          <a:xfrm>
            <a:off x="228600"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7762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‹Nº›</a:t>
            </a:fld>
            <a:endParaRPr lang="en-US">
              <a:solidFill>
                <a:srgbClr val="505050"/>
              </a:solidFill>
            </a:endParaRPr>
          </a:p>
        </p:txBody>
      </p:sp>
      <p:sp>
        <p:nvSpPr>
          <p:cNvPr id="3" name="Footer Placeholder 2"/>
          <p:cNvSpPr>
            <a:spLocks noGrp="1"/>
          </p:cNvSpPr>
          <p:nvPr>
            <p:ph type="ftr" sz="quarter" idx="10"/>
          </p:nvPr>
        </p:nvSpPr>
        <p:spPr>
          <a:xfrm>
            <a:off x="228600" y="6553201"/>
            <a:ext cx="5865814" cy="304801"/>
          </a:xfrm>
        </p:spPr>
        <p:txBody>
          <a:bodyPr/>
          <a:lstStyle/>
          <a:p>
            <a:pPr defTabSz="1087869"/>
            <a:endParaRPr lang="en-US">
              <a:solidFill>
                <a:srgbClr val="505050"/>
              </a:solidFill>
            </a:endParaRPr>
          </a:p>
        </p:txBody>
      </p:sp>
      <p:sp>
        <p:nvSpPr>
          <p:cNvPr id="6" name="Picture Placeholder 5"/>
          <p:cNvSpPr>
            <a:spLocks noGrp="1"/>
          </p:cNvSpPr>
          <p:nvPr>
            <p:ph type="pic" sz="quarter" idx="12"/>
          </p:nvPr>
        </p:nvSpPr>
        <p:spPr>
          <a:xfrm>
            <a:off x="1" y="0"/>
            <a:ext cx="6097587" cy="6858000"/>
          </a:xfrm>
        </p:spPr>
        <p:txBody>
          <a:bodyPr/>
          <a:lstStyle/>
          <a:p>
            <a:r>
              <a:rPr lang="en-US"/>
              <a:t>Click icon to add picture</a:t>
            </a:r>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6112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‹Nº›</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24261872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‹Nº›</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1832490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‹Nº›</a:t>
            </a:fld>
            <a:endParaRPr lang="en-US">
              <a:solidFill>
                <a:srgbClr val="505050"/>
              </a:solidFill>
            </a:endParaRPr>
          </a:p>
        </p:txBody>
      </p:sp>
    </p:spTree>
    <p:extLst>
      <p:ext uri="{BB962C8B-B14F-4D97-AF65-F5344CB8AC3E}">
        <p14:creationId xmlns:p14="http://schemas.microsoft.com/office/powerpoint/2010/main" val="215517747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28601" y="6553200"/>
            <a:ext cx="11201400" cy="304801"/>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‹Nº›</a:t>
            </a:fld>
            <a:endParaRPr lang="en-US">
              <a:solidFill>
                <a:srgbClr val="505050"/>
              </a:solidFill>
            </a:endParaRPr>
          </a:p>
        </p:txBody>
      </p:sp>
    </p:spTree>
    <p:extLst>
      <p:ext uri="{BB962C8B-B14F-4D97-AF65-F5344CB8AC3E}">
        <p14:creationId xmlns:p14="http://schemas.microsoft.com/office/powerpoint/2010/main" val="417773173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‹Nº›</a:t>
            </a:fld>
            <a:endParaRPr lang="en-US">
              <a:solidFill>
                <a:srgbClr val="737373"/>
              </a:solidFill>
            </a:endParaRPr>
          </a:p>
        </p:txBody>
      </p:sp>
      <p:sp>
        <p:nvSpPr>
          <p:cNvPr id="9" name="Content Placeholder 8"/>
          <p:cNvSpPr>
            <a:spLocks noGrp="1"/>
          </p:cNvSpPr>
          <p:nvPr>
            <p:ph sz="quarter" idx="13"/>
          </p:nvPr>
        </p:nvSpPr>
        <p:spPr>
          <a:xfrm>
            <a:off x="228598"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0025" y="1597153"/>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3236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‹Nº›</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0273632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D3D81-3515-4039-B2F5-0983904C56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EC68F9B-B196-4BB4-B06A-BE3D64CE8D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A8E6295-2681-4D91-8DBB-38B31BE98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5034E581-D06C-470B-80FA-D0669D07D1B8}"/>
              </a:ext>
            </a:extLst>
          </p:cNvPr>
          <p:cNvSpPr>
            <a:spLocks noGrp="1"/>
          </p:cNvSpPr>
          <p:nvPr>
            <p:ph type="dt" sz="half" idx="10"/>
          </p:nvPr>
        </p:nvSpPr>
        <p:spPr/>
        <p:txBody>
          <a:bodyPr/>
          <a:lstStyle/>
          <a:p>
            <a:fld id="{55D1D5C8-EBAC-495C-925B-833F73FB9142}" type="datetimeFigureOut">
              <a:rPr lang="es-ES" smtClean="0"/>
              <a:t>25/10/2018</a:t>
            </a:fld>
            <a:endParaRPr lang="es-ES"/>
          </a:p>
        </p:txBody>
      </p:sp>
      <p:sp>
        <p:nvSpPr>
          <p:cNvPr id="6" name="Marcador de pie de página 5">
            <a:extLst>
              <a:ext uri="{FF2B5EF4-FFF2-40B4-BE49-F238E27FC236}">
                <a16:creationId xmlns:a16="http://schemas.microsoft.com/office/drawing/2014/main" id="{7B37EB07-A02B-43B8-9EE8-25A29CD763B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846F1DB-BE89-4F9D-AB2D-5EC9D7312AB3}"/>
              </a:ext>
            </a:extLst>
          </p:cNvPr>
          <p:cNvSpPr>
            <a:spLocks noGrp="1"/>
          </p:cNvSpPr>
          <p:nvPr>
            <p:ph type="sldNum" sz="quarter" idx="12"/>
          </p:nvPr>
        </p:nvSpPr>
        <p:spPr/>
        <p:txBody>
          <a:bodyPr/>
          <a:lstStyle/>
          <a:p>
            <a:fld id="{5E013184-9974-44FC-988D-5285C2003BD9}" type="slidenum">
              <a:rPr lang="es-ES" smtClean="0"/>
              <a:t>‹Nº›</a:t>
            </a:fld>
            <a:endParaRPr lang="es-ES"/>
          </a:p>
        </p:txBody>
      </p:sp>
    </p:spTree>
    <p:extLst>
      <p:ext uri="{BB962C8B-B14F-4D97-AF65-F5344CB8AC3E}">
        <p14:creationId xmlns:p14="http://schemas.microsoft.com/office/powerpoint/2010/main" val="24398586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2"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‹Nº›</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374175293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‹Nº›</a:t>
            </a:fld>
            <a:endParaRPr lang="en-US">
              <a:solidFill>
                <a:srgbClr val="737373"/>
              </a:solidFill>
            </a:endParaRPr>
          </a:p>
        </p:txBody>
      </p:sp>
      <p:sp>
        <p:nvSpPr>
          <p:cNvPr id="11" name="Content Placeholder 8"/>
          <p:cNvSpPr>
            <a:spLocks noGrp="1"/>
          </p:cNvSpPr>
          <p:nvPr>
            <p:ph sz="quarter" idx="13"/>
          </p:nvPr>
        </p:nvSpPr>
        <p:spPr>
          <a:xfrm>
            <a:off x="22859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15670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084820"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6568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8528" y="1622123"/>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28600" y="6553201"/>
            <a:ext cx="11201401"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‹Nº›</a:t>
            </a:fld>
            <a:endParaRPr lang="en-US">
              <a:solidFill>
                <a:srgbClr val="737373"/>
              </a:solidFill>
            </a:endParaRPr>
          </a:p>
        </p:txBody>
      </p:sp>
    </p:spTree>
    <p:extLst>
      <p:ext uri="{BB962C8B-B14F-4D97-AF65-F5344CB8AC3E}">
        <p14:creationId xmlns:p14="http://schemas.microsoft.com/office/powerpoint/2010/main" val="314378702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3"/>
            <a:ext cx="7956550" cy="4510087"/>
          </a:xfrm>
        </p:spPr>
        <p:txBody>
          <a:bodyPr/>
          <a:lstStyle>
            <a:lvl1pPr>
              <a:defRPr baseline="0"/>
            </a:lvl1pPr>
          </a:lstStyle>
          <a:p>
            <a:r>
              <a:rPr lang="en-US"/>
              <a:t>Click to insert demo video</a:t>
            </a:r>
          </a:p>
        </p:txBody>
      </p:sp>
    </p:spTree>
    <p:extLst>
      <p:ext uri="{BB962C8B-B14F-4D97-AF65-F5344CB8AC3E}">
        <p14:creationId xmlns:p14="http://schemas.microsoft.com/office/powerpoint/2010/main" val="9553650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1" y="2750821"/>
            <a:ext cx="7391400" cy="4107180"/>
          </a:xfrm>
        </p:spPr>
        <p:txBody>
          <a:bodyPr/>
          <a:lstStyle>
            <a:lvl1pPr>
              <a:defRPr/>
            </a:lvl1pPr>
          </a:lstStyle>
          <a:p>
            <a:r>
              <a:rPr lang="en-US"/>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a:t>Click to add screenshot</a:t>
            </a:r>
          </a:p>
        </p:txBody>
      </p:sp>
    </p:spTree>
    <p:extLst>
      <p:ext uri="{BB962C8B-B14F-4D97-AF65-F5344CB8AC3E}">
        <p14:creationId xmlns:p14="http://schemas.microsoft.com/office/powerpoint/2010/main" val="135357187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390530209"/>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6858000"/>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684113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8" spc="-100"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1314705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38243975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30475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8.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image" Target="../media/image1.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AF63B97-6B59-492E-9735-054F8137C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B7E54F5-23CF-4A6F-94A4-D98B12D95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56649A9-07C5-4EED-8178-74B8F0B3C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1D5C8-EBAC-495C-925B-833F73FB9142}" type="datetimeFigureOut">
              <a:rPr lang="es-ES" smtClean="0"/>
              <a:t>25/10/2018</a:t>
            </a:fld>
            <a:endParaRPr lang="es-ES"/>
          </a:p>
        </p:txBody>
      </p:sp>
      <p:sp>
        <p:nvSpPr>
          <p:cNvPr id="5" name="Marcador de pie de página 4">
            <a:extLst>
              <a:ext uri="{FF2B5EF4-FFF2-40B4-BE49-F238E27FC236}">
                <a16:creationId xmlns:a16="http://schemas.microsoft.com/office/drawing/2014/main" id="{75DF2E6E-3F00-4F41-99EE-5E00D083DB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E9C60F6-F388-40DA-B975-21AE1ED93F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13184-9974-44FC-988D-5285C2003BD9}" type="slidenum">
              <a:rPr lang="es-ES" smtClean="0"/>
              <a:t>‹Nº›</a:t>
            </a:fld>
            <a:endParaRPr lang="es-ES"/>
          </a:p>
        </p:txBody>
      </p:sp>
    </p:spTree>
    <p:extLst>
      <p:ext uri="{BB962C8B-B14F-4D97-AF65-F5344CB8AC3E}">
        <p14:creationId xmlns:p14="http://schemas.microsoft.com/office/powerpoint/2010/main" val="338694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028044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0" cy="205316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5054" y="1906414"/>
            <a:ext cx="4214127" cy="401304"/>
          </a:xfrm>
          <a:prstGeom prst="rect">
            <a:avLst/>
          </a:prstGeom>
        </p:spPr>
      </p:pic>
    </p:spTree>
    <p:extLst>
      <p:ext uri="{BB962C8B-B14F-4D97-AF65-F5344CB8AC3E}">
        <p14:creationId xmlns:p14="http://schemas.microsoft.com/office/powerpoint/2010/main" val="380871094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Lst>
  <p:transition>
    <p:fade/>
  </p:transition>
  <p:txStyles>
    <p:titleStyle>
      <a:lvl1pPr algn="l" defTabSz="913180" rtl="0" eaLnBrk="1" latinLnBrk="0" hangingPunct="1">
        <a:lnSpc>
          <a:spcPct val="90000"/>
        </a:lnSpc>
        <a:spcBef>
          <a:spcPct val="0"/>
        </a:spcBef>
        <a:buNone/>
        <a:defRPr lang="en-US" sz="4116"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80"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8" marR="0" indent="-23624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320"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126" marR="0" indent="-223806" algn="l" defTabSz="91318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0931" marR="0" indent="-223806" algn="l" defTabSz="91318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244"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35"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26"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18" indent="-228295" algn="l" defTabSz="913180"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0" rtl="0" eaLnBrk="1" latinLnBrk="0" hangingPunct="1">
        <a:defRPr sz="1763" kern="1200">
          <a:solidFill>
            <a:schemeClr val="tx1"/>
          </a:solidFill>
          <a:latin typeface="+mn-lt"/>
          <a:ea typeface="+mn-ea"/>
          <a:cs typeface="+mn-cs"/>
        </a:defRPr>
      </a:lvl1pPr>
      <a:lvl2pPr marL="456590" algn="l" defTabSz="913180" rtl="0" eaLnBrk="1" latinLnBrk="0" hangingPunct="1">
        <a:defRPr sz="1763" kern="1200">
          <a:solidFill>
            <a:schemeClr val="tx1"/>
          </a:solidFill>
          <a:latin typeface="+mn-lt"/>
          <a:ea typeface="+mn-ea"/>
          <a:cs typeface="+mn-cs"/>
        </a:defRPr>
      </a:lvl2pPr>
      <a:lvl3pPr marL="913180" algn="l" defTabSz="913180" rtl="0" eaLnBrk="1" latinLnBrk="0" hangingPunct="1">
        <a:defRPr sz="1763" kern="1200">
          <a:solidFill>
            <a:schemeClr val="tx1"/>
          </a:solidFill>
          <a:latin typeface="+mn-lt"/>
          <a:ea typeface="+mn-ea"/>
          <a:cs typeface="+mn-cs"/>
        </a:defRPr>
      </a:lvl3pPr>
      <a:lvl4pPr marL="1369771" algn="l" defTabSz="913180" rtl="0" eaLnBrk="1" latinLnBrk="0" hangingPunct="1">
        <a:defRPr sz="1763" kern="1200">
          <a:solidFill>
            <a:schemeClr val="tx1"/>
          </a:solidFill>
          <a:latin typeface="+mn-lt"/>
          <a:ea typeface="+mn-ea"/>
          <a:cs typeface="+mn-cs"/>
        </a:defRPr>
      </a:lvl4pPr>
      <a:lvl5pPr marL="1826362" algn="l" defTabSz="913180" rtl="0" eaLnBrk="1" latinLnBrk="0" hangingPunct="1">
        <a:defRPr sz="1763" kern="1200">
          <a:solidFill>
            <a:schemeClr val="tx1"/>
          </a:solidFill>
          <a:latin typeface="+mn-lt"/>
          <a:ea typeface="+mn-ea"/>
          <a:cs typeface="+mn-cs"/>
        </a:defRPr>
      </a:lvl5pPr>
      <a:lvl6pPr marL="2282951" algn="l" defTabSz="913180" rtl="0" eaLnBrk="1" latinLnBrk="0" hangingPunct="1">
        <a:defRPr sz="1763" kern="1200">
          <a:solidFill>
            <a:schemeClr val="tx1"/>
          </a:solidFill>
          <a:latin typeface="+mn-lt"/>
          <a:ea typeface="+mn-ea"/>
          <a:cs typeface="+mn-cs"/>
        </a:defRPr>
      </a:lvl6pPr>
      <a:lvl7pPr marL="2739540" algn="l" defTabSz="913180" rtl="0" eaLnBrk="1" latinLnBrk="0" hangingPunct="1">
        <a:defRPr sz="1763" kern="1200">
          <a:solidFill>
            <a:schemeClr val="tx1"/>
          </a:solidFill>
          <a:latin typeface="+mn-lt"/>
          <a:ea typeface="+mn-ea"/>
          <a:cs typeface="+mn-cs"/>
        </a:defRPr>
      </a:lvl7pPr>
      <a:lvl8pPr marL="3196131" algn="l" defTabSz="913180" rtl="0" eaLnBrk="1" latinLnBrk="0" hangingPunct="1">
        <a:defRPr sz="1763" kern="1200">
          <a:solidFill>
            <a:schemeClr val="tx1"/>
          </a:solidFill>
          <a:latin typeface="+mn-lt"/>
          <a:ea typeface="+mn-ea"/>
          <a:cs typeface="+mn-cs"/>
        </a:defRPr>
      </a:lvl8pPr>
      <a:lvl9pPr marL="3652721" algn="l" defTabSz="913180"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C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‹Nº›</a:t>
            </a:fld>
            <a:endParaRPr lang="en-US">
              <a:solidFill>
                <a:srgbClr val="505050"/>
              </a:solidFill>
            </a:endParaRPr>
          </a:p>
        </p:txBody>
      </p:sp>
      <p:pic>
        <p:nvPicPr>
          <p:cNvPr id="6" name="Picture 5"/>
          <p:cNvPicPr>
            <a:picLocks noChangeAspect="1"/>
          </p:cNvPicPr>
          <p:nvPr userDrawn="1"/>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732668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hyperlink" Target="http://angryip.org/download/" TargetMode="Externa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hyperlink" Target="https://putty.org/" TargetMode="Externa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tnetcli.blob.core.windows.net/dotnet/aspnetcore/Runtime/2.1.0/aspnetcore-runtime-2.1.0-linux-arm.tar.gz" TargetMode="External"/><Relationship Id="rId2" Type="http://schemas.openxmlformats.org/officeDocument/2006/relationships/hyperlink" Target="https://dotnetcli.blob.core.windows.net/dotnet/Sdk/2.1.403/dotnet-sdk-2.1.403-linux-arm.tar.gz" TargetMode="Externa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file:///\\raspberrypi\" TargetMode="Externa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hyperlink" Target="https://www.raspberrypi.org/downloads/raspbian/" TargetMode="Externa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hyperlink" Target="https://crontab.guru/" TargetMode="Externa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hyperlink" Target="https://sourceforge.net/projects/win32diskimager/" TargetMode="Externa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0.xml"/><Relationship Id="rId4" Type="http://schemas.openxmlformats.org/officeDocument/2006/relationships/hyperlink" Target="https://www.amazon.es/gp/product/B06WP7169Y/ref=oh_aui_detailpage_o02_s00?ie=UTF8&amp;psc=1"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unosquare/raspberryio" TargetMode="Externa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40.xml"/><Relationship Id="rId1" Type="http://schemas.openxmlformats.org/officeDocument/2006/relationships/video" Target="https://www.youtube.com/embed/npztNi6mYbQ"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Layout" Target="../slideLayouts/slideLayout8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6970062-D37F-47DE-A4C1-D98F3ABC1821}"/>
              </a:ext>
            </a:extLst>
          </p:cNvPr>
          <p:cNvPicPr>
            <a:picLocks noChangeAspect="1"/>
          </p:cNvPicPr>
          <p:nvPr/>
        </p:nvPicPr>
        <p:blipFill rotWithShape="1">
          <a:blip r:embed="rId2">
            <a:extLst>
              <a:ext uri="{28A0092B-C50C-407E-A947-70E740481C1C}">
                <a14:useLocalDpi xmlns:a14="http://schemas.microsoft.com/office/drawing/2010/main" val="0"/>
              </a:ext>
            </a:extLst>
          </a:blip>
          <a:srcRect r="16988"/>
          <a:stretch/>
        </p:blipFill>
        <p:spPr>
          <a:xfrm>
            <a:off x="1" y="487"/>
            <a:ext cx="12192000" cy="6857026"/>
          </a:xfrm>
          <a:prstGeom prst="rect">
            <a:avLst/>
          </a:prstGeom>
        </p:spPr>
      </p:pic>
      <p:sp>
        <p:nvSpPr>
          <p:cNvPr id="11" name="Rectángulo 10"/>
          <p:cNvSpPr/>
          <p:nvPr/>
        </p:nvSpPr>
        <p:spPr>
          <a:xfrm>
            <a:off x="308658" y="1636150"/>
            <a:ext cx="4069194" cy="3092695"/>
          </a:xfrm>
          <a:prstGeom prst="rect">
            <a:avLst/>
          </a:prstGeom>
        </p:spPr>
        <p:txBody>
          <a:bodyPr wrap="square">
            <a:spAutoFit/>
          </a:bodyPr>
          <a:lstStyle/>
          <a:p>
            <a:r>
              <a:rPr lang="es-ES" sz="19606" dirty="0">
                <a:solidFill>
                  <a:srgbClr val="F5F5F5">
                    <a:alpha val="5000"/>
                  </a:srgbClr>
                </a:solidFill>
                <a:latin typeface="Playfair Display Black" panose="00000A00000000000000" pitchFamily="2" charset="0"/>
              </a:rPr>
              <a:t>01</a:t>
            </a:r>
          </a:p>
        </p:txBody>
      </p:sp>
      <p:sp>
        <p:nvSpPr>
          <p:cNvPr id="3" name="Title 1"/>
          <p:cNvSpPr>
            <a:spLocks noGrp="1"/>
          </p:cNvSpPr>
          <p:nvPr>
            <p:ph type="title"/>
          </p:nvPr>
        </p:nvSpPr>
        <p:spPr>
          <a:xfrm>
            <a:off x="1126244" y="2092145"/>
            <a:ext cx="2842816" cy="726097"/>
          </a:xfrm>
        </p:spPr>
        <p:txBody>
          <a:bodyPr/>
          <a:lstStyle/>
          <a:p>
            <a:pPr>
              <a:tabLst>
                <a:tab pos="258334" algn="l"/>
              </a:tabLst>
            </a:pPr>
            <a:r>
              <a:rPr lang="en-US" sz="4313" noProof="0" dirty="0" smtClean="0">
                <a:gradFill>
                  <a:gsLst>
                    <a:gs pos="76250">
                      <a:srgbClr val="FFFFFF"/>
                    </a:gs>
                    <a:gs pos="51000">
                      <a:srgbClr val="FFFFFF"/>
                    </a:gs>
                  </a:gsLst>
                  <a:lin ang="5400000" scaled="0"/>
                </a:gradFill>
                <a:latin typeface="Playfair Display" panose="00000500000000000000" pitchFamily="2" charset="0"/>
              </a:rPr>
              <a:t>Webinar /</a:t>
            </a:r>
            <a:endParaRPr lang="en-US" sz="4313" noProof="0" dirty="0">
              <a:solidFill>
                <a:srgbClr val="2948FF"/>
              </a:solidFill>
              <a:latin typeface="Playfair Display" panose="00000500000000000000" pitchFamily="2" charset="0"/>
            </a:endParaRPr>
          </a:p>
        </p:txBody>
      </p:sp>
      <p:grpSp>
        <p:nvGrpSpPr>
          <p:cNvPr id="6" name="Group 6"/>
          <p:cNvGrpSpPr>
            <a:grpSpLocks noChangeAspect="1"/>
          </p:cNvGrpSpPr>
          <p:nvPr/>
        </p:nvGrpSpPr>
        <p:grpSpPr bwMode="gray">
          <a:xfrm>
            <a:off x="10050296" y="6037275"/>
            <a:ext cx="1648360" cy="353883"/>
            <a:chOff x="457200" y="1643393"/>
            <a:chExt cx="4492753" cy="964540"/>
          </a:xfrm>
        </p:grpSpPr>
        <p:pic>
          <p:nvPicPr>
            <p:cNvPr id="7" name="Picture 9"/>
            <p:cNvPicPr>
              <a:picLocks noChangeAspect="1"/>
            </p:cNvPicPr>
            <p:nvPr/>
          </p:nvPicPr>
          <p:blipFill>
            <a:blip r:embed="rId3">
              <a:biLevel thresh="25000"/>
            </a:blip>
            <a:stretch>
              <a:fillRect/>
            </a:stretch>
          </p:blipFill>
          <p:spPr bwMode="gray">
            <a:xfrm>
              <a:off x="457200" y="1643393"/>
              <a:ext cx="964540" cy="964540"/>
            </a:xfrm>
            <a:prstGeom prst="rect">
              <a:avLst/>
            </a:prstGeom>
          </p:spPr>
        </p:pic>
        <p:sp>
          <p:nvSpPr>
            <p:cNvPr id="8"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9" name="Title 1"/>
          <p:cNvSpPr txBox="1">
            <a:spLocks/>
          </p:cNvSpPr>
          <p:nvPr/>
        </p:nvSpPr>
        <p:spPr>
          <a:xfrm>
            <a:off x="1126244" y="2892944"/>
            <a:ext cx="7509756" cy="28822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258334" algn="l"/>
              </a:tabLst>
            </a:pPr>
            <a:r>
              <a:rPr lang="es-ES_tradnl" dirty="0" err="1">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Intro</a:t>
            </a:r>
            <a:r>
              <a:rPr lang="es-ES_tradnl" dirty="0">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 </a:t>
            </a:r>
            <a:r>
              <a:rPr lang="es-ES_tradnl" dirty="0" err="1">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to</a:t>
            </a:r>
            <a:r>
              <a:rPr lang="es-ES_tradnl" dirty="0">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 ASP.NET Core Apps </a:t>
            </a:r>
            <a:r>
              <a:rPr lang="es-ES_tradnl" dirty="0" err="1">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Development</a:t>
            </a:r>
            <a:r>
              <a:rPr lang="es-ES_tradnl" dirty="0">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 </a:t>
            </a:r>
            <a:r>
              <a:rPr lang="es-ES_tradnl" dirty="0" err="1">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with</a:t>
            </a:r>
            <a:r>
              <a:rPr lang="es-ES_tradnl" dirty="0">
                <a:gradFill>
                  <a:gsLst>
                    <a:gs pos="76250">
                      <a:srgbClr val="FFFFFF"/>
                    </a:gs>
                    <a:gs pos="51000">
                      <a:srgbClr val="FFFFFF"/>
                    </a:gs>
                  </a:gsLst>
                  <a:lin ang="5400000" scaled="0"/>
                </a:gradFill>
                <a:latin typeface="Poppins SemiBold" panose="00000700000000000000" pitchFamily="2" charset="0"/>
                <a:cs typeface="Poppins SemiBold" panose="00000700000000000000" pitchFamily="2" charset="0"/>
              </a:rPr>
              <a:t>  </a:t>
            </a:r>
            <a:r>
              <a:rPr lang="es-ES_tradnl" dirty="0">
                <a:solidFill>
                  <a:srgbClr val="EE3F2E"/>
                </a:solidFill>
                <a:latin typeface="Poppins SemiBold" panose="00000700000000000000" pitchFamily="2" charset="0"/>
                <a:cs typeface="Poppins SemiBold" panose="00000700000000000000" pitchFamily="2" charset="0"/>
              </a:rPr>
              <a:t>Raspberry Pi</a:t>
            </a:r>
          </a:p>
          <a:p>
            <a:pPr>
              <a:tabLst>
                <a:tab pos="258334" algn="l"/>
              </a:tabLst>
            </a:pPr>
            <a:endParaRPr lang="es-ES_tradnl" dirty="0">
              <a:solidFill>
                <a:srgbClr val="2948FF"/>
              </a:solidFill>
              <a:latin typeface="Poppins SemiBold" panose="00000700000000000000" pitchFamily="2" charset="0"/>
              <a:cs typeface="Poppins SemiBold" panose="00000700000000000000" pitchFamily="2" charset="0"/>
            </a:endParaRPr>
          </a:p>
        </p:txBody>
      </p:sp>
      <p:pic>
        <p:nvPicPr>
          <p:cNvPr id="10" name="Imagen 9">
            <a:extLst>
              <a:ext uri="{FF2B5EF4-FFF2-40B4-BE49-F238E27FC236}">
                <a16:creationId xmlns:a16="http://schemas.microsoft.com/office/drawing/2014/main" id="{C35D8554-7E32-40CB-BA03-73B0D85CF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004" y="5837451"/>
            <a:ext cx="1810545" cy="573339"/>
          </a:xfrm>
          <a:prstGeom prst="rect">
            <a:avLst/>
          </a:prstGeom>
        </p:spPr>
      </p:pic>
    </p:spTree>
    <p:extLst>
      <p:ext uri="{BB962C8B-B14F-4D97-AF65-F5344CB8AC3E}">
        <p14:creationId xmlns:p14="http://schemas.microsoft.com/office/powerpoint/2010/main" val="144606780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r>
              <a:rPr lang="en-US" noProof="0" dirty="0" smtClean="0"/>
              <a:t>Standard </a:t>
            </a:r>
            <a:endParaRPr lang="en-US" noProof="0" dirty="0"/>
          </a:p>
        </p:txBody>
      </p:sp>
      <p:sp>
        <p:nvSpPr>
          <p:cNvPr id="5" name="CuadroTexto 4">
            <a:extLst>
              <a:ext uri="{FF2B5EF4-FFF2-40B4-BE49-F238E27FC236}">
                <a16:creationId xmlns:a16="http://schemas.microsoft.com/office/drawing/2014/main" id="{34AFF50E-C5A7-4CC6-B45B-894CE82513DB}"/>
              </a:ext>
            </a:extLst>
          </p:cNvPr>
          <p:cNvSpPr txBox="1"/>
          <p:nvPr/>
        </p:nvSpPr>
        <p:spPr>
          <a:xfrm>
            <a:off x="794084" y="1247133"/>
            <a:ext cx="7626015" cy="1037207"/>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In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interfaces </a:t>
            </a:r>
            <a:r>
              <a:rPr lang="es-ES" sz="2400" dirty="0" err="1">
                <a:gradFill>
                  <a:gsLst>
                    <a:gs pos="2917">
                      <a:schemeClr val="tx1"/>
                    </a:gs>
                    <a:gs pos="30000">
                      <a:schemeClr val="tx1"/>
                    </a:gs>
                  </a:gsLst>
                  <a:lin ang="5400000" scaled="0"/>
                </a:gradFill>
              </a:rPr>
              <a:t>tab</a:t>
            </a:r>
            <a:endParaRPr lang="es-E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s-ES" sz="2400" dirty="0" err="1">
                <a:gradFill>
                  <a:gsLst>
                    <a:gs pos="2917">
                      <a:schemeClr val="tx1"/>
                    </a:gs>
                    <a:gs pos="30000">
                      <a:schemeClr val="tx1"/>
                    </a:gs>
                  </a:gsLst>
                  <a:lin ang="5400000" scaled="0"/>
                </a:gradFill>
              </a:rPr>
              <a:t>Choose</a:t>
            </a:r>
            <a:r>
              <a:rPr lang="es-ES" sz="2400" dirty="0">
                <a:gradFill>
                  <a:gsLst>
                    <a:gs pos="2917">
                      <a:schemeClr val="tx1"/>
                    </a:gs>
                    <a:gs pos="30000">
                      <a:schemeClr val="tx1"/>
                    </a:gs>
                  </a:gsLst>
                  <a:lin ang="5400000" scaled="0"/>
                </a:gradFill>
              </a:rPr>
              <a:t> SSH </a:t>
            </a:r>
            <a:r>
              <a:rPr lang="es-ES" sz="2400" dirty="0" smtClean="0">
                <a:gradFill>
                  <a:gsLst>
                    <a:gs pos="2917">
                      <a:schemeClr val="tx1"/>
                    </a:gs>
                    <a:gs pos="30000">
                      <a:schemeClr val="tx1"/>
                    </a:gs>
                  </a:gsLst>
                  <a:lin ang="5400000" scaled="0"/>
                </a:gradFill>
              </a:rPr>
              <a:t>option and set it to “</a:t>
            </a:r>
            <a:r>
              <a:rPr lang="es-ES" sz="2400" dirty="0" err="1" smtClean="0">
                <a:gradFill>
                  <a:gsLst>
                    <a:gs pos="2917">
                      <a:schemeClr val="tx1"/>
                    </a:gs>
                    <a:gs pos="30000">
                      <a:schemeClr val="tx1"/>
                    </a:gs>
                  </a:gsLst>
                  <a:lin ang="5400000" scaled="0"/>
                </a:gradFill>
              </a:rPr>
              <a:t>Enabled</a:t>
            </a:r>
            <a:r>
              <a:rPr lang="es-ES" sz="2400" dirty="0" smtClean="0">
                <a:gradFill>
                  <a:gsLst>
                    <a:gs pos="2917">
                      <a:schemeClr val="tx1"/>
                    </a:gs>
                    <a:gs pos="30000">
                      <a:schemeClr val="tx1"/>
                    </a:gs>
                  </a:gsLst>
                  <a:lin ang="5400000" scaled="0"/>
                </a:gradFill>
              </a:rPr>
              <a:t>”</a:t>
            </a:r>
            <a:endParaRPr lang="es-ES" sz="2400" dirty="0">
              <a:gradFill>
                <a:gsLst>
                  <a:gs pos="2917">
                    <a:schemeClr val="tx1"/>
                  </a:gs>
                  <a:gs pos="30000">
                    <a:schemeClr val="tx1"/>
                  </a:gs>
                </a:gsLst>
                <a:lin ang="5400000" scaled="0"/>
              </a:gradFill>
            </a:endParaRPr>
          </a:p>
        </p:txBody>
      </p:sp>
      <p:pic>
        <p:nvPicPr>
          <p:cNvPr id="4098" name="Picture 2" descr="Respberry Pi Configuretion &#10;System &#10;Camera: &#10;Serial: &#10;Interfaces &#10;Performance &#10;@ Enabled &#10;(Y) Enabled &#10;C) Enabled &#10;C) Enabled &#10;C) Enabled &#10;Cancel &#10;Localisation &#10;C) Disabled &#10;C) Disabled &#10;@ Disabled &#10;@ Disabled &#10;@ Disabled ">
            <a:extLst>
              <a:ext uri="{FF2B5EF4-FFF2-40B4-BE49-F238E27FC236}">
                <a16:creationId xmlns:a16="http://schemas.microsoft.com/office/drawing/2014/main" id="{E2896EDD-6F9F-4492-B100-B48B63CD8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546" y="2284340"/>
            <a:ext cx="3896476" cy="387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76298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r>
              <a:rPr lang="en-US" dirty="0" smtClean="0"/>
              <a:t>Standard</a:t>
            </a:r>
            <a:endParaRPr lang="en-US" dirty="0"/>
          </a:p>
        </p:txBody>
      </p:sp>
      <p:sp>
        <p:nvSpPr>
          <p:cNvPr id="5" name="CuadroTexto 4">
            <a:extLst>
              <a:ext uri="{FF2B5EF4-FFF2-40B4-BE49-F238E27FC236}">
                <a16:creationId xmlns:a16="http://schemas.microsoft.com/office/drawing/2014/main" id="{34AFF50E-C5A7-4CC6-B45B-894CE82513DB}"/>
              </a:ext>
            </a:extLst>
          </p:cNvPr>
          <p:cNvSpPr txBox="1"/>
          <p:nvPr/>
        </p:nvSpPr>
        <p:spPr>
          <a:xfrm>
            <a:off x="794085" y="1247133"/>
            <a:ext cx="5382126" cy="359483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Connect it to your local network</a:t>
            </a:r>
          </a:p>
          <a:p>
            <a:pPr>
              <a:lnSpc>
                <a:spcPct val="90000"/>
              </a:lnSpc>
              <a:spcAft>
                <a:spcPts val="600"/>
              </a:spcAft>
            </a:pP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Wi-Fi: Connect to your Wi-Fi network using the upper bar icon (the one in with the two arrows)</a:t>
            </a: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LAN: Of course, if you decide to use a LAN cable, you can do it, too.</a:t>
            </a:r>
            <a:endParaRPr lang="en-US" sz="24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6A5E7875-CD46-4753-947C-473BFCA90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651" y="1199935"/>
            <a:ext cx="4913615" cy="3565084"/>
          </a:xfrm>
          <a:prstGeom prst="rect">
            <a:avLst/>
          </a:prstGeom>
        </p:spPr>
      </p:pic>
    </p:spTree>
    <p:extLst>
      <p:ext uri="{BB962C8B-B14F-4D97-AF65-F5344CB8AC3E}">
        <p14:creationId xmlns:p14="http://schemas.microsoft.com/office/powerpoint/2010/main" val="400704962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r>
              <a:rPr lang="en-US" dirty="0" smtClean="0"/>
              <a:t>Standard </a:t>
            </a:r>
            <a:endParaRPr lang="en-US" dirty="0"/>
          </a:p>
        </p:txBody>
      </p:sp>
      <p:sp>
        <p:nvSpPr>
          <p:cNvPr id="3" name="CuadroTexto 2">
            <a:extLst>
              <a:ext uri="{FF2B5EF4-FFF2-40B4-BE49-F238E27FC236}">
                <a16:creationId xmlns:a16="http://schemas.microsoft.com/office/drawing/2014/main" id="{EC91192A-9790-4C6E-B942-CBE5E3B94A7C}"/>
              </a:ext>
            </a:extLst>
          </p:cNvPr>
          <p:cNvSpPr txBox="1"/>
          <p:nvPr/>
        </p:nvSpPr>
        <p:spPr>
          <a:xfrm>
            <a:off x="273907" y="2038566"/>
            <a:ext cx="5086138" cy="292387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dirty="0" smtClean="0"/>
              <a:t>WE NEED TO KNOW OUR IP</a:t>
            </a:r>
          </a:p>
          <a:p>
            <a:pPr marL="285750" indent="-285750">
              <a:lnSpc>
                <a:spcPct val="90000"/>
              </a:lnSpc>
              <a:spcAft>
                <a:spcPts val="600"/>
              </a:spcAft>
              <a:buFont typeface="Arial" panose="020B0604020202020204" pitchFamily="34" charset="0"/>
              <a:buChar char="•"/>
            </a:pPr>
            <a:endParaRPr lang="en-US" dirty="0" smtClean="0"/>
          </a:p>
          <a:p>
            <a:pPr>
              <a:lnSpc>
                <a:spcPct val="90000"/>
              </a:lnSpc>
              <a:spcAft>
                <a:spcPts val="600"/>
              </a:spcAft>
            </a:pPr>
            <a:r>
              <a:rPr lang="en-US" dirty="0" smtClean="0"/>
              <a:t>So..</a:t>
            </a:r>
          </a:p>
          <a:p>
            <a:pPr lvl="1">
              <a:lnSpc>
                <a:spcPct val="90000"/>
              </a:lnSpc>
              <a:spcAft>
                <a:spcPts val="600"/>
              </a:spcAft>
            </a:pPr>
            <a:r>
              <a:rPr lang="en-US" dirty="0" smtClean="0"/>
              <a:t>Open a terminal console </a:t>
            </a:r>
            <a:br>
              <a:rPr lang="en-US" dirty="0" smtClean="0"/>
            </a:br>
            <a:r>
              <a:rPr lang="en-US" dirty="0" smtClean="0"/>
              <a:t>Write the </a:t>
            </a:r>
            <a:r>
              <a:rPr lang="en-US" b="1" dirty="0" err="1" smtClean="0"/>
              <a:t>ifconfig</a:t>
            </a:r>
            <a:r>
              <a:rPr lang="en-US" b="1" dirty="0" smtClean="0"/>
              <a:t> </a:t>
            </a:r>
            <a:r>
              <a:rPr lang="en-US" dirty="0" smtClean="0"/>
              <a:t>command </a:t>
            </a:r>
            <a:endParaRPr lang="en-US" b="1" dirty="0" smtClean="0"/>
          </a:p>
          <a:p>
            <a:pPr lvl="1">
              <a:lnSpc>
                <a:spcPct val="90000"/>
              </a:lnSpc>
              <a:spcAft>
                <a:spcPts val="600"/>
              </a:spcAft>
            </a:pPr>
            <a:endParaRPr lang="en-US" dirty="0" smtClean="0"/>
          </a:p>
          <a:p>
            <a:pPr marL="285750" indent="-285750">
              <a:lnSpc>
                <a:spcPct val="90000"/>
              </a:lnSpc>
              <a:spcAft>
                <a:spcPts val="600"/>
              </a:spcAft>
              <a:buFont typeface="Arial" panose="020B0604020202020204" pitchFamily="34" charset="0"/>
              <a:buChar char="•"/>
            </a:pPr>
            <a:r>
              <a:rPr lang="en-US" dirty="0" smtClean="0"/>
              <a:t>Depending on the type of your connection, Wi-Fi or LAN, we need to look in eth0 or wlan0</a:t>
            </a:r>
            <a:endParaRPr lang="en-US" dirty="0"/>
          </a:p>
        </p:txBody>
      </p:sp>
      <p:pic>
        <p:nvPicPr>
          <p:cNvPr id="6146" name="Picture 2" descr="pi@raspberwpi: — &#10;Eile Edit Tabs Help &#10;pi@raspberrypi &#10;sudo ifconfig &#10;etho &#10;10 &#10;wlanO &#10;Link encap:Ethernet HWaddr b8:27:eb:dS:f4:8f &#10;up BROADCAST MULTICAST MTU: 1500 Metric: &#10;RX packets:O errors:O dropped:O overruns:O frame:O &#10;TX packets:O errors:O dropped:O overruns:O carr1er:O &#10;collisions:o txqueuelen: 1000 &#10;RX bytes:o (0.0 8) -rx bytes:o (0.0 8) &#10;Link encap:l_ocal_ Loopback &#10;Inet addr: 127.0. O &#10;.1 Mask : 255.0.0.0 &#10;up LOOP8ACK RUNNING MTU: 16436 &#10;Metric: &#10;RX packets:O errors:O dropped:O &#10;overruns:O frame:O &#10;TX packets:O errors:O dropped:O &#10;overruns:O carr1er:O &#10;collisions:o txqueuelen:o &#10;RX bytes:o (0.0 8) -rx bytes:o (0.0 8) &#10;Link enc &#10;ddr oo:of &#10;Inet ad &#10;cast: 192. 168.255.255 Mask : 255.255. O. O &#10;: 192. 168. 1. 10 &#10;up BROAD &#10;TICAST MTU: 1500 Metric: &#10;RX packets: 136 errors:O dropped:O overruns:O frame:O &#10;TX packets:S2 errors:O dropped:O overruns:O carr1er:O &#10;collisions:o txqueuelen: 1000 &#10;RX bytes:llggs (11.7 Kia) -rx bytes:6016 (5.8 Kia) &#10;pi@raspberrypi ">
            <a:extLst>
              <a:ext uri="{FF2B5EF4-FFF2-40B4-BE49-F238E27FC236}">
                <a16:creationId xmlns:a16="http://schemas.microsoft.com/office/drawing/2014/main" id="{3E334D44-E87E-4B25-BA36-53105CE8C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689" y="742629"/>
            <a:ext cx="5869921" cy="537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8382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pPr algn="ctr"/>
            <a:r>
              <a:rPr lang="en-US" noProof="0" dirty="0" smtClean="0"/>
              <a:t>Headless</a:t>
            </a:r>
            <a:endParaRPr lang="en-US" noProof="0" dirty="0"/>
          </a:p>
        </p:txBody>
      </p:sp>
      <p:sp>
        <p:nvSpPr>
          <p:cNvPr id="3" name="CuadroTexto 2">
            <a:extLst>
              <a:ext uri="{FF2B5EF4-FFF2-40B4-BE49-F238E27FC236}">
                <a16:creationId xmlns:a16="http://schemas.microsoft.com/office/drawing/2014/main" id="{EC91192A-9790-4C6E-B942-CBE5E3B94A7C}"/>
              </a:ext>
            </a:extLst>
          </p:cNvPr>
          <p:cNvSpPr txBox="1"/>
          <p:nvPr/>
        </p:nvSpPr>
        <p:spPr>
          <a:xfrm>
            <a:off x="442348" y="1029698"/>
            <a:ext cx="11140051" cy="5302990"/>
          </a:xfrm>
          <a:prstGeom prst="rect">
            <a:avLst/>
          </a:prstGeom>
          <a:noFill/>
        </p:spPr>
        <p:txBody>
          <a:bodyPr wrap="square" lIns="182880" tIns="146304" rIns="182880" bIns="146304" rtlCol="0">
            <a:spAutoFit/>
          </a:bodyPr>
          <a:lstStyle/>
          <a:p>
            <a:pPr>
              <a:lnSpc>
                <a:spcPct val="90000"/>
              </a:lnSpc>
              <a:spcAft>
                <a:spcPts val="600"/>
              </a:spcAft>
            </a:pPr>
            <a:r>
              <a:rPr lang="es-ES" dirty="0"/>
              <a:t/>
            </a:r>
            <a:br>
              <a:rPr lang="es-ES" dirty="0"/>
            </a:br>
            <a:r>
              <a:rPr lang="es-ES" dirty="0"/>
              <a:t>If we don’t want to connect a </a:t>
            </a:r>
            <a:r>
              <a:rPr lang="es-ES" dirty="0" err="1" smtClean="0"/>
              <a:t>display</a:t>
            </a:r>
            <a:r>
              <a:rPr lang="es-ES" dirty="0" smtClean="0"/>
              <a:t>, </a:t>
            </a:r>
            <a:r>
              <a:rPr lang="es-ES" dirty="0"/>
              <a:t>keyboard or mouse to configure the Raspberry </a:t>
            </a:r>
            <a:r>
              <a:rPr lang="es-ES" dirty="0" smtClean="0"/>
              <a:t>Pi, </a:t>
            </a:r>
            <a:r>
              <a:rPr lang="es-ES" dirty="0"/>
              <a:t>we can </a:t>
            </a:r>
            <a:r>
              <a:rPr lang="es-ES" dirty="0" smtClean="0"/>
              <a:t>use </a:t>
            </a:r>
            <a:r>
              <a:rPr lang="es-ES" dirty="0"/>
              <a:t>this method </a:t>
            </a:r>
            <a:br>
              <a:rPr lang="es-ES" dirty="0"/>
            </a:br>
            <a:r>
              <a:rPr lang="es-ES" dirty="0"/>
              <a:t/>
            </a:r>
            <a:br>
              <a:rPr lang="es-ES" dirty="0"/>
            </a:br>
            <a:r>
              <a:rPr lang="es-ES" dirty="0" err="1"/>
              <a:t>Lets</a:t>
            </a:r>
            <a:r>
              <a:rPr lang="es-ES" dirty="0"/>
              <a:t> </a:t>
            </a:r>
            <a:r>
              <a:rPr lang="es-ES" dirty="0" err="1"/>
              <a:t>get</a:t>
            </a:r>
            <a:r>
              <a:rPr lang="es-ES" dirty="0"/>
              <a:t> started!</a:t>
            </a:r>
          </a:p>
          <a:p>
            <a:pPr>
              <a:lnSpc>
                <a:spcPct val="90000"/>
              </a:lnSpc>
              <a:spcAft>
                <a:spcPts val="600"/>
              </a:spcAft>
            </a:pPr>
            <a:endParaRPr lang="es-ES" dirty="0"/>
          </a:p>
          <a:p>
            <a:pPr>
              <a:lnSpc>
                <a:spcPct val="90000"/>
              </a:lnSpc>
              <a:spcAft>
                <a:spcPts val="600"/>
              </a:spcAft>
            </a:pPr>
            <a:r>
              <a:rPr lang="es-ES" dirty="0"/>
              <a:t>Instead of </a:t>
            </a:r>
            <a:r>
              <a:rPr lang="es-ES" dirty="0" err="1"/>
              <a:t>taking</a:t>
            </a:r>
            <a:r>
              <a:rPr lang="es-ES" dirty="0"/>
              <a:t> </a:t>
            </a:r>
            <a:r>
              <a:rPr lang="es-ES" dirty="0" err="1"/>
              <a:t>out</a:t>
            </a:r>
            <a:r>
              <a:rPr lang="es-ES" dirty="0"/>
              <a:t> the </a:t>
            </a:r>
            <a:r>
              <a:rPr lang="es-ES" dirty="0" err="1" smtClean="0"/>
              <a:t>MicroSD</a:t>
            </a:r>
            <a:r>
              <a:rPr lang="es-ES" dirty="0" smtClean="0"/>
              <a:t> </a:t>
            </a:r>
            <a:r>
              <a:rPr lang="es-ES" dirty="0"/>
              <a:t>card like we did before, </a:t>
            </a:r>
            <a:r>
              <a:rPr lang="es-ES" dirty="0" smtClean="0"/>
              <a:t>leave </a:t>
            </a:r>
            <a:r>
              <a:rPr lang="es-ES" dirty="0"/>
              <a:t>it in, because we are going to </a:t>
            </a:r>
            <a:r>
              <a:rPr lang="es-ES" dirty="0" err="1"/>
              <a:t>modify</a:t>
            </a:r>
            <a:r>
              <a:rPr lang="es-ES" dirty="0"/>
              <a:t> </a:t>
            </a:r>
            <a:r>
              <a:rPr lang="es-ES" dirty="0" err="1"/>
              <a:t>its</a:t>
            </a:r>
            <a:r>
              <a:rPr lang="es-ES" dirty="0"/>
              <a:t> </a:t>
            </a:r>
            <a:r>
              <a:rPr lang="es-ES" dirty="0" err="1"/>
              <a:t>content</a:t>
            </a:r>
            <a:r>
              <a:rPr lang="es-ES" dirty="0"/>
              <a:t>. </a:t>
            </a:r>
            <a:br>
              <a:rPr lang="es-ES" dirty="0"/>
            </a:br>
            <a:endParaRPr lang="es-ES" dirty="0"/>
          </a:p>
          <a:p>
            <a:pPr marL="342900" indent="-342900">
              <a:lnSpc>
                <a:spcPct val="90000"/>
              </a:lnSpc>
              <a:spcAft>
                <a:spcPts val="600"/>
              </a:spcAft>
              <a:buAutoNum type="arabicPeriod"/>
            </a:pPr>
            <a:r>
              <a:rPr lang="es-ES" dirty="0"/>
              <a:t>Open </a:t>
            </a:r>
            <a:r>
              <a:rPr lang="es-ES" dirty="0" smtClean="0"/>
              <a:t>File Explorer </a:t>
            </a:r>
            <a:endParaRPr lang="es-ES" dirty="0"/>
          </a:p>
          <a:p>
            <a:pPr marL="342900" indent="-342900">
              <a:lnSpc>
                <a:spcPct val="90000"/>
              </a:lnSpc>
              <a:spcAft>
                <a:spcPts val="600"/>
              </a:spcAft>
              <a:buAutoNum type="arabicPeriod"/>
            </a:pPr>
            <a:r>
              <a:rPr lang="en-GB" dirty="0"/>
              <a:t>F</a:t>
            </a:r>
            <a:r>
              <a:rPr lang="es-ES" dirty="0" err="1"/>
              <a:t>ind</a:t>
            </a:r>
            <a:r>
              <a:rPr lang="es-ES" dirty="0"/>
              <a:t> a </a:t>
            </a:r>
            <a:r>
              <a:rPr lang="es-ES" dirty="0" smtClean="0"/>
              <a:t>drive </a:t>
            </a:r>
            <a:r>
              <a:rPr lang="es-ES" dirty="0" err="1" smtClean="0"/>
              <a:t>letter</a:t>
            </a:r>
            <a:r>
              <a:rPr lang="es-ES" dirty="0" smtClean="0"/>
              <a:t> </a:t>
            </a:r>
            <a:r>
              <a:rPr lang="es-ES" dirty="0" err="1"/>
              <a:t>labeled</a:t>
            </a:r>
            <a:r>
              <a:rPr lang="es-ES" dirty="0"/>
              <a:t> </a:t>
            </a:r>
            <a:r>
              <a:rPr lang="es-ES" dirty="0" smtClean="0"/>
              <a:t>as “BOOT” </a:t>
            </a:r>
            <a:r>
              <a:rPr lang="es-ES" dirty="0"/>
              <a:t>and open it </a:t>
            </a:r>
          </a:p>
          <a:p>
            <a:pPr marL="342900" indent="-342900">
              <a:lnSpc>
                <a:spcPct val="90000"/>
              </a:lnSpc>
              <a:spcAft>
                <a:spcPts val="600"/>
              </a:spcAft>
              <a:buAutoNum type="arabicPeriod"/>
            </a:pPr>
            <a:r>
              <a:rPr lang="en-GB" dirty="0"/>
              <a:t>C</a:t>
            </a:r>
            <a:r>
              <a:rPr lang="es-ES" dirty="0"/>
              <a:t>reate a file </a:t>
            </a:r>
            <a:r>
              <a:rPr lang="es-ES" dirty="0" err="1"/>
              <a:t>called</a:t>
            </a:r>
            <a:r>
              <a:rPr lang="es-ES" dirty="0"/>
              <a:t> “</a:t>
            </a:r>
            <a:r>
              <a:rPr lang="es-ES" dirty="0" err="1"/>
              <a:t>ssh</a:t>
            </a:r>
            <a:r>
              <a:rPr lang="es-ES" dirty="0"/>
              <a:t>” </a:t>
            </a:r>
            <a:r>
              <a:rPr lang="es-ES" dirty="0" err="1"/>
              <a:t>without</a:t>
            </a:r>
            <a:r>
              <a:rPr lang="es-ES" dirty="0"/>
              <a:t> </a:t>
            </a:r>
            <a:r>
              <a:rPr lang="es-ES" dirty="0" err="1" smtClean="0"/>
              <a:t>extension</a:t>
            </a:r>
            <a:r>
              <a:rPr lang="es-ES" dirty="0" smtClean="0"/>
              <a:t> </a:t>
            </a:r>
            <a:endParaRPr lang="es-ES" dirty="0"/>
          </a:p>
          <a:p>
            <a:pPr marL="800100" lvl="1" indent="-342900">
              <a:lnSpc>
                <a:spcPct val="90000"/>
              </a:lnSpc>
              <a:spcAft>
                <a:spcPts val="600"/>
              </a:spcAft>
              <a:buAutoNum type="arabicPeriod"/>
            </a:pPr>
            <a:r>
              <a:rPr lang="es-ES" dirty="0" err="1"/>
              <a:t>Right</a:t>
            </a:r>
            <a:r>
              <a:rPr lang="es-ES" dirty="0"/>
              <a:t> </a:t>
            </a:r>
            <a:r>
              <a:rPr lang="es-ES" dirty="0" err="1"/>
              <a:t>click</a:t>
            </a:r>
            <a:endParaRPr lang="es-ES" dirty="0"/>
          </a:p>
          <a:p>
            <a:pPr marL="800100" lvl="1" indent="-342900">
              <a:lnSpc>
                <a:spcPct val="90000"/>
              </a:lnSpc>
              <a:spcAft>
                <a:spcPts val="600"/>
              </a:spcAft>
              <a:buAutoNum type="arabicPeriod"/>
            </a:pPr>
            <a:r>
              <a:rPr lang="es-ES" dirty="0"/>
              <a:t>“New </a:t>
            </a:r>
            <a:r>
              <a:rPr lang="es-ES" dirty="0" err="1"/>
              <a:t>text</a:t>
            </a:r>
            <a:r>
              <a:rPr lang="es-ES" dirty="0"/>
              <a:t> file”</a:t>
            </a:r>
          </a:p>
          <a:p>
            <a:pPr marL="800100" lvl="1" indent="-342900">
              <a:lnSpc>
                <a:spcPct val="90000"/>
              </a:lnSpc>
              <a:spcAft>
                <a:spcPts val="600"/>
              </a:spcAft>
              <a:buAutoNum type="arabicPeriod"/>
            </a:pPr>
            <a:r>
              <a:rPr lang="es-ES" dirty="0"/>
              <a:t>Put the name as “</a:t>
            </a:r>
            <a:r>
              <a:rPr lang="es-ES" dirty="0" err="1" smtClean="0"/>
              <a:t>ssh</a:t>
            </a:r>
            <a:r>
              <a:rPr lang="es-ES" dirty="0"/>
              <a:t>” and </a:t>
            </a:r>
            <a:r>
              <a:rPr lang="es-ES" dirty="0" err="1"/>
              <a:t>delete</a:t>
            </a:r>
            <a:r>
              <a:rPr lang="es-ES" dirty="0"/>
              <a:t> .</a:t>
            </a:r>
            <a:r>
              <a:rPr lang="es-ES" dirty="0" err="1"/>
              <a:t>txt</a:t>
            </a:r>
            <a:r>
              <a:rPr lang="es-ES" dirty="0"/>
              <a:t> </a:t>
            </a:r>
            <a:r>
              <a:rPr lang="es-ES" dirty="0" err="1"/>
              <a:t>extension</a:t>
            </a:r>
            <a:r>
              <a:rPr lang="es-ES" dirty="0"/>
              <a:t>. </a:t>
            </a:r>
          </a:p>
          <a:p>
            <a:pPr marL="800100" lvl="1" indent="-342900">
              <a:lnSpc>
                <a:spcPct val="90000"/>
              </a:lnSpc>
              <a:spcAft>
                <a:spcPts val="600"/>
              </a:spcAft>
              <a:buAutoNum type="arabicPeriod"/>
            </a:pPr>
            <a:endParaRPr lang="es-ES" dirty="0"/>
          </a:p>
          <a:p>
            <a:pPr lvl="1">
              <a:lnSpc>
                <a:spcPct val="90000"/>
              </a:lnSpc>
              <a:spcAft>
                <a:spcPts val="600"/>
              </a:spcAft>
            </a:pPr>
            <a:r>
              <a:rPr lang="es-ES" dirty="0"/>
              <a:t>* </a:t>
            </a:r>
            <a:r>
              <a:rPr lang="es-ES" dirty="0" err="1"/>
              <a:t>Remember</a:t>
            </a:r>
            <a:r>
              <a:rPr lang="es-ES" dirty="0"/>
              <a:t> to </a:t>
            </a:r>
            <a:r>
              <a:rPr lang="es-ES" dirty="0" err="1" smtClean="0"/>
              <a:t>disable</a:t>
            </a:r>
            <a:r>
              <a:rPr lang="es-ES" dirty="0" smtClean="0"/>
              <a:t> the File Explorer option “</a:t>
            </a:r>
            <a:r>
              <a:rPr lang="es-ES" dirty="0" err="1" smtClean="0"/>
              <a:t>Hide</a:t>
            </a:r>
            <a:r>
              <a:rPr lang="es-ES" dirty="0" smtClean="0"/>
              <a:t> </a:t>
            </a:r>
            <a:r>
              <a:rPr lang="es-ES" dirty="0" err="1" smtClean="0"/>
              <a:t>extensions</a:t>
            </a:r>
            <a:r>
              <a:rPr lang="es-ES" dirty="0" smtClean="0"/>
              <a:t>…”</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783" y="3681193"/>
            <a:ext cx="2546907" cy="2868930"/>
          </a:xfrm>
          <a:prstGeom prst="rect">
            <a:avLst/>
          </a:prstGeom>
        </p:spPr>
      </p:pic>
      <p:sp>
        <p:nvSpPr>
          <p:cNvPr id="5" name="Flecha derecha 4"/>
          <p:cNvSpPr/>
          <p:nvPr/>
        </p:nvSpPr>
        <p:spPr bwMode="auto">
          <a:xfrm rot="20011770">
            <a:off x="7964315" y="5661564"/>
            <a:ext cx="676275" cy="3429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66860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pPr algn="ctr"/>
            <a:r>
              <a:rPr lang="en-US" dirty="0" smtClean="0"/>
              <a:t>Headless</a:t>
            </a:r>
            <a:endParaRPr lang="en-US" dirty="0"/>
          </a:p>
        </p:txBody>
      </p:sp>
      <p:sp>
        <p:nvSpPr>
          <p:cNvPr id="3" name="CuadroTexto 2">
            <a:extLst>
              <a:ext uri="{FF2B5EF4-FFF2-40B4-BE49-F238E27FC236}">
                <a16:creationId xmlns:a16="http://schemas.microsoft.com/office/drawing/2014/main" id="{EC91192A-9790-4C6E-B942-CBE5E3B94A7C}"/>
              </a:ext>
            </a:extLst>
          </p:cNvPr>
          <p:cNvSpPr txBox="1"/>
          <p:nvPr/>
        </p:nvSpPr>
        <p:spPr>
          <a:xfrm>
            <a:off x="525973" y="875701"/>
            <a:ext cx="11140051" cy="794064"/>
          </a:xfrm>
          <a:prstGeom prst="rect">
            <a:avLst/>
          </a:prstGeom>
          <a:noFill/>
        </p:spPr>
        <p:txBody>
          <a:bodyPr wrap="square" lIns="182880" tIns="146304" rIns="182880" bIns="146304" rtlCol="0">
            <a:spAutoFit/>
          </a:bodyPr>
          <a:lstStyle/>
          <a:p>
            <a:pPr>
              <a:lnSpc>
                <a:spcPct val="90000"/>
              </a:lnSpc>
              <a:spcAft>
                <a:spcPts val="600"/>
              </a:spcAft>
            </a:pPr>
            <a:r>
              <a:rPr lang="en-US" dirty="0" smtClean="0"/>
              <a:t/>
            </a:r>
            <a:br>
              <a:rPr lang="en-US" dirty="0" smtClean="0"/>
            </a:br>
            <a:r>
              <a:rPr lang="en-US" dirty="0" smtClean="0"/>
              <a:t>Now we’re going to do the same, but this time we’ll create a text file named “wpa_supplicant.txt”</a:t>
            </a:r>
            <a:endParaRPr lang="en-US" dirty="0" smtClean="0"/>
          </a:p>
        </p:txBody>
      </p:sp>
      <p:sp>
        <p:nvSpPr>
          <p:cNvPr id="6" name="Rectángulo 5"/>
          <p:cNvSpPr/>
          <p:nvPr/>
        </p:nvSpPr>
        <p:spPr>
          <a:xfrm>
            <a:off x="119605" y="1703280"/>
            <a:ext cx="6096000" cy="1320361"/>
          </a:xfrm>
          <a:prstGeom prst="rect">
            <a:avLst/>
          </a:prstGeom>
        </p:spPr>
        <p:txBody>
          <a:bodyPr>
            <a:spAutoFit/>
          </a:bodyPr>
          <a:lstStyle/>
          <a:p>
            <a:pPr marL="800100" lvl="1" indent="-342900">
              <a:lnSpc>
                <a:spcPct val="90000"/>
              </a:lnSpc>
              <a:spcAft>
                <a:spcPts val="600"/>
              </a:spcAft>
              <a:buAutoNum type="arabicPeriod"/>
            </a:pPr>
            <a:r>
              <a:rPr lang="en-US" dirty="0" smtClean="0"/>
              <a:t>Right click</a:t>
            </a:r>
          </a:p>
          <a:p>
            <a:pPr marL="800100" lvl="1" indent="-342900">
              <a:lnSpc>
                <a:spcPct val="90000"/>
              </a:lnSpc>
              <a:spcAft>
                <a:spcPts val="600"/>
              </a:spcAft>
              <a:buAutoNum type="arabicPeriod"/>
            </a:pPr>
            <a:r>
              <a:rPr lang="en-US" dirty="0" smtClean="0"/>
              <a:t>“New text file”</a:t>
            </a:r>
          </a:p>
          <a:p>
            <a:pPr marL="800100" lvl="1" indent="-342900">
              <a:lnSpc>
                <a:spcPct val="90000"/>
              </a:lnSpc>
              <a:spcAft>
                <a:spcPts val="600"/>
              </a:spcAft>
              <a:buAutoNum type="arabicPeriod"/>
            </a:pPr>
            <a:r>
              <a:rPr lang="en-US" dirty="0" smtClean="0"/>
              <a:t>Put the name as “wpa_supplicant.txt”.</a:t>
            </a:r>
          </a:p>
          <a:p>
            <a:pPr marL="800100" lvl="1" indent="-342900">
              <a:lnSpc>
                <a:spcPct val="90000"/>
              </a:lnSpc>
              <a:spcAft>
                <a:spcPts val="600"/>
              </a:spcAft>
              <a:buAutoNum type="arabicPeriod"/>
            </a:pPr>
            <a:r>
              <a:rPr lang="en-US" dirty="0" smtClean="0"/>
              <a:t>Open it and paste this text inside the file:</a:t>
            </a:r>
            <a:endParaRPr lang="en-US" dirty="0" smtClean="0"/>
          </a:p>
        </p:txBody>
      </p:sp>
      <p:sp>
        <p:nvSpPr>
          <p:cNvPr id="7" name="Rectángulo 6"/>
          <p:cNvSpPr/>
          <p:nvPr/>
        </p:nvSpPr>
        <p:spPr>
          <a:xfrm>
            <a:off x="2475525" y="3092324"/>
            <a:ext cx="6096000" cy="286232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err="1" smtClean="0"/>
              <a:t>trl_interface</a:t>
            </a:r>
            <a:r>
              <a:rPr lang="en-US" dirty="0" smtClean="0"/>
              <a:t>=DIR=/</a:t>
            </a:r>
            <a:r>
              <a:rPr lang="en-US" dirty="0" err="1" smtClean="0"/>
              <a:t>var</a:t>
            </a:r>
            <a:r>
              <a:rPr lang="en-US" dirty="0" smtClean="0"/>
              <a:t>/run/</a:t>
            </a:r>
            <a:r>
              <a:rPr lang="en-US" dirty="0" err="1" smtClean="0"/>
              <a:t>wpa_supplicant</a:t>
            </a:r>
            <a:r>
              <a:rPr lang="en-US" dirty="0" smtClean="0"/>
              <a:t> GROUP=</a:t>
            </a:r>
            <a:r>
              <a:rPr lang="en-US" dirty="0" err="1" smtClean="0"/>
              <a:t>netdev</a:t>
            </a:r>
            <a:endParaRPr lang="en-US" dirty="0" smtClean="0"/>
          </a:p>
          <a:p>
            <a:r>
              <a:rPr lang="en-US" dirty="0" err="1" smtClean="0"/>
              <a:t>update_config</a:t>
            </a:r>
            <a:r>
              <a:rPr lang="en-US" dirty="0" smtClean="0"/>
              <a:t>=1</a:t>
            </a:r>
          </a:p>
          <a:p>
            <a:r>
              <a:rPr lang="en-US" dirty="0" smtClean="0"/>
              <a:t>country="your_ISO-3166-1_two-letter_country_code"</a:t>
            </a:r>
          </a:p>
          <a:p>
            <a:endParaRPr lang="en-US" dirty="0" smtClean="0"/>
          </a:p>
          <a:p>
            <a:r>
              <a:rPr lang="en-US" dirty="0" smtClean="0"/>
              <a:t>network={</a:t>
            </a:r>
          </a:p>
          <a:p>
            <a:r>
              <a:rPr lang="en-US" dirty="0" smtClean="0"/>
              <a:t>    </a:t>
            </a:r>
            <a:r>
              <a:rPr lang="en-US" dirty="0" err="1" smtClean="0"/>
              <a:t>ssid</a:t>
            </a:r>
            <a:r>
              <a:rPr lang="en-US" dirty="0" smtClean="0"/>
              <a:t>="</a:t>
            </a:r>
            <a:r>
              <a:rPr lang="en-US" dirty="0" err="1" smtClean="0"/>
              <a:t>your_SSID</a:t>
            </a:r>
            <a:r>
              <a:rPr lang="en-US" dirty="0" smtClean="0"/>
              <a:t>"</a:t>
            </a:r>
          </a:p>
          <a:p>
            <a:r>
              <a:rPr lang="en-US" dirty="0" smtClean="0"/>
              <a:t>    </a:t>
            </a:r>
            <a:r>
              <a:rPr lang="en-US" dirty="0" err="1" smtClean="0"/>
              <a:t>psk</a:t>
            </a:r>
            <a:r>
              <a:rPr lang="en-US" dirty="0" smtClean="0"/>
              <a:t>="</a:t>
            </a:r>
            <a:r>
              <a:rPr lang="en-US" dirty="0" err="1" smtClean="0"/>
              <a:t>your_password</a:t>
            </a:r>
            <a:r>
              <a:rPr lang="en-US" dirty="0" smtClean="0"/>
              <a:t>"</a:t>
            </a:r>
          </a:p>
          <a:p>
            <a:r>
              <a:rPr lang="en-US" dirty="0" smtClean="0"/>
              <a:t>    </a:t>
            </a:r>
            <a:r>
              <a:rPr lang="en-US" dirty="0" err="1" smtClean="0"/>
              <a:t>key_mgmt</a:t>
            </a:r>
            <a:r>
              <a:rPr lang="en-US" dirty="0" smtClean="0"/>
              <a:t>=WPA-PSK</a:t>
            </a:r>
          </a:p>
          <a:p>
            <a:r>
              <a:rPr lang="en-US" dirty="0" smtClean="0"/>
              <a:t>}</a:t>
            </a:r>
            <a:endParaRPr lang="en-US" dirty="0"/>
          </a:p>
        </p:txBody>
      </p:sp>
      <p:sp>
        <p:nvSpPr>
          <p:cNvPr id="8" name="Rectángulo 7"/>
          <p:cNvSpPr/>
          <p:nvPr/>
        </p:nvSpPr>
        <p:spPr>
          <a:xfrm>
            <a:off x="273907" y="6198154"/>
            <a:ext cx="1550681" cy="341632"/>
          </a:xfrm>
          <a:prstGeom prst="rect">
            <a:avLst/>
          </a:prstGeom>
        </p:spPr>
        <p:txBody>
          <a:bodyPr wrap="none">
            <a:spAutoFit/>
          </a:bodyPr>
          <a:lstStyle/>
          <a:p>
            <a:pPr lvl="1">
              <a:lnSpc>
                <a:spcPct val="90000"/>
              </a:lnSpc>
              <a:spcAft>
                <a:spcPts val="600"/>
              </a:spcAft>
            </a:pPr>
            <a:r>
              <a:rPr lang="en-US" dirty="0" smtClean="0"/>
              <a:t>5. Save it</a:t>
            </a:r>
            <a:endParaRPr lang="en-US" dirty="0"/>
          </a:p>
        </p:txBody>
      </p:sp>
    </p:spTree>
    <p:extLst>
      <p:ext uri="{BB962C8B-B14F-4D97-AF65-F5344CB8AC3E}">
        <p14:creationId xmlns:p14="http://schemas.microsoft.com/office/powerpoint/2010/main" val="34075607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r>
              <a:rPr lang="en-US" noProof="0" dirty="0" smtClean="0"/>
              <a:t>Headless</a:t>
            </a:r>
            <a:endParaRPr lang="en-US" noProof="0" dirty="0"/>
          </a:p>
        </p:txBody>
      </p:sp>
      <p:sp>
        <p:nvSpPr>
          <p:cNvPr id="3" name="CuadroTexto 2">
            <a:extLst>
              <a:ext uri="{FF2B5EF4-FFF2-40B4-BE49-F238E27FC236}">
                <a16:creationId xmlns:a16="http://schemas.microsoft.com/office/drawing/2014/main" id="{EC91192A-9790-4C6E-B942-CBE5E3B94A7C}"/>
              </a:ext>
            </a:extLst>
          </p:cNvPr>
          <p:cNvSpPr txBox="1"/>
          <p:nvPr/>
        </p:nvSpPr>
        <p:spPr>
          <a:xfrm>
            <a:off x="442348" y="1247133"/>
            <a:ext cx="11140051" cy="4056495"/>
          </a:xfrm>
          <a:prstGeom prst="rect">
            <a:avLst/>
          </a:prstGeom>
          <a:noFill/>
        </p:spPr>
        <p:txBody>
          <a:bodyPr wrap="square" lIns="182880" tIns="146304" rIns="182880" bIns="146304" rtlCol="0">
            <a:spAutoFit/>
          </a:bodyPr>
          <a:lstStyle/>
          <a:p>
            <a:pPr lvl="1">
              <a:lnSpc>
                <a:spcPct val="90000"/>
              </a:lnSpc>
              <a:spcAft>
                <a:spcPts val="600"/>
              </a:spcAft>
            </a:pPr>
            <a:r>
              <a:rPr lang="es-ES" dirty="0"/>
              <a:t>Finally, </a:t>
            </a:r>
            <a:r>
              <a:rPr lang="es-ES" dirty="0" err="1" smtClean="0"/>
              <a:t>change</a:t>
            </a:r>
            <a:r>
              <a:rPr lang="es-ES" dirty="0" smtClean="0"/>
              <a:t> </a:t>
            </a:r>
            <a:r>
              <a:rPr lang="es-ES" dirty="0"/>
              <a:t>the name </a:t>
            </a:r>
            <a:r>
              <a:rPr lang="es-ES" dirty="0" smtClean="0"/>
              <a:t>of the file to</a:t>
            </a:r>
            <a:r>
              <a:rPr lang="es-ES" dirty="0"/>
              <a:t>: </a:t>
            </a:r>
          </a:p>
          <a:p>
            <a:pPr lvl="1">
              <a:lnSpc>
                <a:spcPct val="90000"/>
              </a:lnSpc>
              <a:spcAft>
                <a:spcPts val="600"/>
              </a:spcAft>
            </a:pPr>
            <a:r>
              <a:rPr lang="es-ES" dirty="0"/>
              <a:t>	“</a:t>
            </a:r>
            <a:r>
              <a:rPr lang="es-ES" dirty="0" err="1"/>
              <a:t>wpa_supplicant.conf</a:t>
            </a:r>
            <a:r>
              <a:rPr lang="es-ES" dirty="0" smtClean="0"/>
              <a:t>”</a:t>
            </a:r>
          </a:p>
          <a:p>
            <a:pPr lvl="1">
              <a:lnSpc>
                <a:spcPct val="90000"/>
              </a:lnSpc>
              <a:spcAft>
                <a:spcPts val="600"/>
              </a:spcAft>
            </a:pPr>
            <a:endParaRPr lang="es-ES" dirty="0"/>
          </a:p>
          <a:p>
            <a:pPr marL="742950" lvl="1" indent="-285750">
              <a:lnSpc>
                <a:spcPct val="90000"/>
              </a:lnSpc>
              <a:spcAft>
                <a:spcPts val="600"/>
              </a:spcAft>
              <a:buFont typeface="Arial" panose="020B0604020202020204" pitchFamily="34" charset="0"/>
              <a:buChar char="•"/>
            </a:pPr>
            <a:r>
              <a:rPr lang="es-ES" dirty="0"/>
              <a:t>Now, take </a:t>
            </a:r>
            <a:r>
              <a:rPr lang="es-ES" dirty="0" err="1" smtClean="0"/>
              <a:t>out</a:t>
            </a:r>
            <a:r>
              <a:rPr lang="es-ES" dirty="0" smtClean="0"/>
              <a:t> the </a:t>
            </a:r>
            <a:r>
              <a:rPr lang="es-ES" dirty="0"/>
              <a:t>MicroSD card and </a:t>
            </a:r>
            <a:r>
              <a:rPr lang="es-ES" dirty="0" err="1"/>
              <a:t>insert</a:t>
            </a:r>
            <a:r>
              <a:rPr lang="es-ES" dirty="0"/>
              <a:t> it into the Raspberry Pi. </a:t>
            </a:r>
          </a:p>
          <a:p>
            <a:pPr marL="742950" lvl="1" indent="-285750">
              <a:lnSpc>
                <a:spcPct val="90000"/>
              </a:lnSpc>
              <a:spcAft>
                <a:spcPts val="600"/>
              </a:spcAft>
              <a:buFont typeface="Arial" panose="020B0604020202020204" pitchFamily="34" charset="0"/>
              <a:buChar char="•"/>
            </a:pPr>
            <a:r>
              <a:rPr lang="es-ES" dirty="0"/>
              <a:t>Wait about 90 </a:t>
            </a:r>
            <a:r>
              <a:rPr lang="es-ES" dirty="0" err="1" smtClean="0"/>
              <a:t>seconds</a:t>
            </a:r>
            <a:r>
              <a:rPr lang="es-ES" dirty="0"/>
              <a:t> </a:t>
            </a:r>
            <a:r>
              <a:rPr lang="es-ES" dirty="0" smtClean="0"/>
              <a:t>for it to boot </a:t>
            </a:r>
            <a:r>
              <a:rPr lang="es-ES" dirty="0" err="1" smtClean="0"/>
              <a:t>properly</a:t>
            </a:r>
            <a:r>
              <a:rPr lang="es-ES" dirty="0" smtClean="0"/>
              <a:t>.</a:t>
            </a:r>
            <a:endParaRPr lang="es-ES" dirty="0"/>
          </a:p>
          <a:p>
            <a:pPr marL="742950" lvl="1" indent="-285750">
              <a:lnSpc>
                <a:spcPct val="90000"/>
              </a:lnSpc>
              <a:spcAft>
                <a:spcPts val="600"/>
              </a:spcAft>
              <a:buFont typeface="Arial" panose="020B0604020202020204" pitchFamily="34" charset="0"/>
              <a:buChar char="•"/>
            </a:pPr>
            <a:r>
              <a:rPr lang="en-US" dirty="0"/>
              <a:t>We </a:t>
            </a:r>
            <a:r>
              <a:rPr lang="en-US" dirty="0" smtClean="0"/>
              <a:t>can find </a:t>
            </a:r>
            <a:r>
              <a:rPr lang="en-US" dirty="0"/>
              <a:t>out the IP in which the Raspberry Pi has been connected (automatically, </a:t>
            </a:r>
            <a:r>
              <a:rPr lang="en-US" dirty="0" smtClean="0"/>
              <a:t>hence the “headless” name).</a:t>
            </a:r>
            <a:r>
              <a:rPr lang="es-ES" dirty="0" smtClean="0"/>
              <a:t> </a:t>
            </a:r>
          </a:p>
          <a:p>
            <a:pPr marL="742950" lvl="1" indent="-285750">
              <a:lnSpc>
                <a:spcPct val="90000"/>
              </a:lnSpc>
              <a:spcAft>
                <a:spcPts val="600"/>
              </a:spcAft>
              <a:buFont typeface="Arial" panose="020B0604020202020204" pitchFamily="34" charset="0"/>
              <a:buChar char="•"/>
            </a:pPr>
            <a:r>
              <a:rPr lang="es-ES" dirty="0" smtClean="0"/>
              <a:t>To </a:t>
            </a:r>
            <a:r>
              <a:rPr lang="es-ES" dirty="0" err="1" smtClean="0"/>
              <a:t>discover</a:t>
            </a:r>
            <a:r>
              <a:rPr lang="es-ES" dirty="0" smtClean="0"/>
              <a:t> the IP, </a:t>
            </a:r>
            <a:r>
              <a:rPr lang="es-ES" dirty="0"/>
              <a:t>we can use an app </a:t>
            </a:r>
            <a:r>
              <a:rPr lang="es-ES" dirty="0" err="1"/>
              <a:t>called</a:t>
            </a:r>
            <a:r>
              <a:rPr lang="es-ES" dirty="0"/>
              <a:t> </a:t>
            </a:r>
            <a:r>
              <a:rPr lang="es-ES" b="1" dirty="0" err="1"/>
              <a:t>Angry</a:t>
            </a:r>
            <a:r>
              <a:rPr lang="es-ES" b="1" dirty="0"/>
              <a:t> IP Scanner</a:t>
            </a:r>
          </a:p>
          <a:p>
            <a:pPr marL="1200150" lvl="2" indent="-285750">
              <a:lnSpc>
                <a:spcPct val="90000"/>
              </a:lnSpc>
              <a:spcAft>
                <a:spcPts val="600"/>
              </a:spcAft>
              <a:buFont typeface="Arial" panose="020B0604020202020204" pitchFamily="34" charset="0"/>
              <a:buChar char="•"/>
            </a:pPr>
            <a:r>
              <a:rPr lang="es-ES" dirty="0">
                <a:hlinkClick r:id="rId2"/>
              </a:rPr>
              <a:t>http://angryip.org/download/</a:t>
            </a:r>
            <a:endParaRPr lang="es-ES" dirty="0"/>
          </a:p>
          <a:p>
            <a:pPr marL="1200150" lvl="2" indent="-285750">
              <a:lnSpc>
                <a:spcPct val="90000"/>
              </a:lnSpc>
              <a:spcAft>
                <a:spcPts val="600"/>
              </a:spcAft>
              <a:buFont typeface="Arial" panose="020B0604020202020204" pitchFamily="34" charset="0"/>
              <a:buChar char="•"/>
            </a:pPr>
            <a:r>
              <a:rPr lang="es-ES" dirty="0"/>
              <a:t>Install and </a:t>
            </a:r>
            <a:r>
              <a:rPr lang="es-ES" dirty="0" smtClean="0"/>
              <a:t>run the application</a:t>
            </a:r>
            <a:endParaRPr lang="es-ES" dirty="0"/>
          </a:p>
          <a:p>
            <a:pPr marL="1200150" lvl="2" indent="-285750">
              <a:lnSpc>
                <a:spcPct val="90000"/>
              </a:lnSpc>
              <a:spcAft>
                <a:spcPts val="600"/>
              </a:spcAft>
              <a:buFont typeface="Arial" panose="020B0604020202020204" pitchFamily="34" charset="0"/>
              <a:buChar char="•"/>
            </a:pPr>
            <a:r>
              <a:rPr lang="es-ES" dirty="0"/>
              <a:t>Press </a:t>
            </a:r>
            <a:r>
              <a:rPr lang="es-ES" dirty="0" smtClean="0"/>
              <a:t>the “Start” </a:t>
            </a:r>
            <a:r>
              <a:rPr lang="es-ES" dirty="0"/>
              <a:t>button</a:t>
            </a:r>
          </a:p>
          <a:p>
            <a:pPr marL="1200150" lvl="2" indent="-285750">
              <a:lnSpc>
                <a:spcPct val="90000"/>
              </a:lnSpc>
              <a:spcAft>
                <a:spcPts val="600"/>
              </a:spcAft>
              <a:buFont typeface="Arial" panose="020B0604020202020204" pitchFamily="34" charset="0"/>
              <a:buChar char="•"/>
            </a:pPr>
            <a:r>
              <a:rPr lang="es-ES" dirty="0"/>
              <a:t>Wait </a:t>
            </a:r>
            <a:r>
              <a:rPr lang="es-ES" dirty="0" smtClean="0"/>
              <a:t>for the </a:t>
            </a:r>
            <a:r>
              <a:rPr lang="es-ES" dirty="0" err="1" smtClean="0"/>
              <a:t>scan</a:t>
            </a:r>
            <a:r>
              <a:rPr lang="es-ES" dirty="0" smtClean="0"/>
              <a:t> </a:t>
            </a:r>
            <a:r>
              <a:rPr lang="es-ES" dirty="0"/>
              <a:t>to </a:t>
            </a:r>
            <a:r>
              <a:rPr lang="es-ES" dirty="0" err="1"/>
              <a:t>finish</a:t>
            </a:r>
            <a:endParaRPr lang="es-ES" dirty="0"/>
          </a:p>
        </p:txBody>
      </p:sp>
    </p:spTree>
    <p:extLst>
      <p:ext uri="{BB962C8B-B14F-4D97-AF65-F5344CB8AC3E}">
        <p14:creationId xmlns:p14="http://schemas.microsoft.com/office/powerpoint/2010/main" val="271176153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386114"/>
            <a:ext cx="11644185" cy="861019"/>
          </a:xfrm>
        </p:spPr>
        <p:txBody>
          <a:bodyPr/>
          <a:lstStyle/>
          <a:p>
            <a:r>
              <a:rPr lang="en-US" noProof="0" dirty="0" smtClean="0"/>
              <a:t>Headless</a:t>
            </a:r>
            <a:endParaRPr lang="en-US" noProof="0" dirty="0"/>
          </a:p>
        </p:txBody>
      </p:sp>
      <p:pic>
        <p:nvPicPr>
          <p:cNvPr id="7170" name="Picture 2" descr="0 SOI!HI &#10;u 亅 &#10;卜 0 亅 &#10;50p0 丄 &#10;E E - d01 0 &#10;IdAEE38dSV8 &#10;odinba lap a'qwoN &#10;0 引 〕 &#10;5 山 &#10;8g'L'8gL'Z6 &#10;9 · 89 L 5 &#10;99 · 89L 5 &#10;89L 5 &#10;~ 9 · 89L 5 &#10;Eg 89L 5 &#10;~ 9 · 89 L 5 &#10;LY 89L 5 &#10;【 'L'8g L ~ 5 &#10;69 89 L 5 &#10;8S 89L 5 &#10;gg'L8gLZ5Lt' &#10;Lg• 89L 5 &#10;67L'8gL'Z6LO &#10;dlap 06ue &#10;, 、 pa' ap 」 &#10;8g L 5 L e &#10;5 u 山 」 H &#10;E E - dOD 0 :od!nba ap a&quot;LUON &#10;O' 8gL 6L :dlap &#10;&quot;6u ">
            <a:extLst>
              <a:ext uri="{FF2B5EF4-FFF2-40B4-BE49-F238E27FC236}">
                <a16:creationId xmlns:a16="http://schemas.microsoft.com/office/drawing/2014/main" id="{DB2AA2FB-5B0E-405F-A0B3-797EC5BE0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505594"/>
            <a:ext cx="4941468" cy="427994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038933D-347C-4891-B00C-BD4D762833DA}"/>
              </a:ext>
            </a:extLst>
          </p:cNvPr>
          <p:cNvSpPr txBox="1"/>
          <p:nvPr/>
        </p:nvSpPr>
        <p:spPr>
          <a:xfrm>
            <a:off x="473241" y="1505594"/>
            <a:ext cx="5173579" cy="5512278"/>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Specify a range </a:t>
            </a:r>
            <a:r>
              <a:rPr lang="en-US" sz="2400" dirty="0">
                <a:gradFill>
                  <a:gsLst>
                    <a:gs pos="2917">
                      <a:schemeClr val="tx1"/>
                    </a:gs>
                    <a:gs pos="30000">
                      <a:schemeClr val="tx1"/>
                    </a:gs>
                  </a:gsLst>
                  <a:lin ang="5400000" scaled="0"/>
                </a:gradFill>
              </a:rPr>
              <a:t>of IP addresses appropriate to your local network.</a:t>
            </a:r>
          </a:p>
          <a:p>
            <a:pPr>
              <a:lnSpc>
                <a:spcPct val="90000"/>
              </a:lnSpc>
              <a:spcAft>
                <a:spcPts val="600"/>
              </a:spcAft>
            </a:pPr>
            <a:r>
              <a:rPr lang="en-US" sz="2400" dirty="0">
                <a:gradFill>
                  <a:gsLst>
                    <a:gs pos="2917">
                      <a:schemeClr val="tx1"/>
                    </a:gs>
                    <a:gs pos="30000">
                      <a:schemeClr val="tx1"/>
                    </a:gs>
                  </a:gsLst>
                  <a:lin ang="5400000" scaled="0"/>
                </a:gradFill>
              </a:rPr>
              <a:t>Normally it is from 192.168.1.1 </a:t>
            </a:r>
            <a:r>
              <a:rPr lang="en-US" sz="2400" dirty="0" smtClean="0">
                <a:gradFill>
                  <a:gsLst>
                    <a:gs pos="2917">
                      <a:schemeClr val="tx1"/>
                    </a:gs>
                    <a:gs pos="30000">
                      <a:schemeClr val="tx1"/>
                    </a:gs>
                  </a:gsLst>
                  <a:lin ang="5400000" scaled="0"/>
                </a:gradFill>
              </a:rPr>
              <a:t>to 192.168.255</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 the </a:t>
            </a:r>
            <a:r>
              <a:rPr lang="en-US" sz="2400" dirty="0" smtClean="0">
                <a:gradFill>
                  <a:gsLst>
                    <a:gs pos="2917">
                      <a:schemeClr val="tx1"/>
                    </a:gs>
                    <a:gs pos="30000">
                      <a:schemeClr val="tx1"/>
                    </a:gs>
                  </a:gsLst>
                  <a:lin ang="5400000" scaled="0"/>
                </a:gradFill>
              </a:rPr>
              <a:t>addresses </a:t>
            </a:r>
            <a:r>
              <a:rPr lang="en-US" sz="2400" dirty="0">
                <a:gradFill>
                  <a:gsLst>
                    <a:gs pos="2917">
                      <a:schemeClr val="tx1"/>
                    </a:gs>
                    <a:gs pos="30000">
                      <a:schemeClr val="tx1"/>
                    </a:gs>
                  </a:gsLst>
                  <a:lin ang="5400000" scaled="0"/>
                </a:gradFill>
              </a:rPr>
              <a:t>where </a:t>
            </a:r>
            <a:r>
              <a:rPr lang="en-US" sz="2400" dirty="0" smtClean="0">
                <a:gradFill>
                  <a:gsLst>
                    <a:gs pos="2917">
                      <a:schemeClr val="tx1"/>
                    </a:gs>
                    <a:gs pos="30000">
                      <a:schemeClr val="tx1"/>
                    </a:gs>
                  </a:gsLst>
                  <a:lin ang="5400000" scaled="0"/>
                </a:gradFill>
              </a:rPr>
              <a:t>there’s a response (blue circle) we should see our Raspberry listed, as in the image.</a:t>
            </a: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60773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Connection to Raspberry Pi</a:t>
            </a:r>
            <a:endParaRPr lang="en-US" dirty="0"/>
          </a:p>
        </p:txBody>
      </p:sp>
      <p:sp>
        <p:nvSpPr>
          <p:cNvPr id="3" name="CuadroTexto 2">
            <a:extLst>
              <a:ext uri="{FF2B5EF4-FFF2-40B4-BE49-F238E27FC236}">
                <a16:creationId xmlns:a16="http://schemas.microsoft.com/office/drawing/2014/main" id="{5CBD0877-87E1-42E7-AD87-CAF81460195C}"/>
              </a:ext>
            </a:extLst>
          </p:cNvPr>
          <p:cNvSpPr txBox="1"/>
          <p:nvPr/>
        </p:nvSpPr>
        <p:spPr>
          <a:xfrm>
            <a:off x="481263" y="1499937"/>
            <a:ext cx="9168063" cy="325627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Now that we have the IP address we can connect to our Raspberry PI through the SSH protocol. </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Windows does not come with any SSH client by default, but we can use a very popular and free one called </a:t>
            </a:r>
          </a:p>
          <a:p>
            <a:pPr>
              <a:lnSpc>
                <a:spcPct val="90000"/>
              </a:lnSpc>
              <a:spcAft>
                <a:spcPts val="600"/>
              </a:spcAft>
            </a:pPr>
            <a:r>
              <a:rPr lang="en-US" sz="2400" dirty="0" smtClean="0">
                <a:gradFill>
                  <a:gsLst>
                    <a:gs pos="2917">
                      <a:schemeClr val="tx1"/>
                    </a:gs>
                    <a:gs pos="30000">
                      <a:schemeClr val="tx1"/>
                    </a:gs>
                  </a:gsLst>
                  <a:lin ang="5400000" scaled="0"/>
                </a:gradFill>
              </a:rPr>
              <a:t>PUTTY</a:t>
            </a:r>
          </a:p>
          <a:p>
            <a:pPr>
              <a:lnSpc>
                <a:spcPct val="90000"/>
              </a:lnSpc>
              <a:spcAft>
                <a:spcPts val="600"/>
              </a:spcAft>
            </a:pPr>
            <a:r>
              <a:rPr lang="en-US" dirty="0" smtClean="0"/>
              <a:t> </a:t>
            </a:r>
            <a:r>
              <a:rPr lang="en-US" dirty="0" smtClean="0">
                <a:hlinkClick r:id="rId2"/>
              </a:rPr>
              <a:t>https://putty.org/</a:t>
            </a:r>
            <a:endParaRPr lang="en-US" dirty="0" smtClean="0"/>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228524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noProof="0" dirty="0" smtClean="0"/>
              <a:t>Connection to Raspberry Pi</a:t>
            </a:r>
            <a:endParaRPr lang="en-US" noProof="0" dirty="0"/>
          </a:p>
        </p:txBody>
      </p:sp>
      <p:pic>
        <p:nvPicPr>
          <p:cNvPr id="11266" name="Picture 2" descr="onfigurati &#10;Cat egory &#10;Logging &#10;Terminal &#10;Keybo ard &#10;Window &#10;Appearance &#10;Behaviour &#10;Translation &#10;Selection &#10;Colouß &#10;Connection &#10;Telnet &#10;Rlogin &#10;Basic options for your PuTTY session &#10;Specify the destination you want to connect to &#10;Host Name (or IP address) &#10;Connection type &#10;C) Rau C) elnet ORIogin &#10;Isad. save or delete a stored session &#10;C) Serial &#10;Saved Sessions &#10;Default Settings &#10;Close window on exit &#10;C) Aways C) Never &#10;@Only on clean exit ">
            <a:extLst>
              <a:ext uri="{FF2B5EF4-FFF2-40B4-BE49-F238E27FC236}">
                <a16:creationId xmlns:a16="http://schemas.microsoft.com/office/drawing/2014/main" id="{F1F3FB5F-D98C-4399-A958-4F75C835F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065" y="1500437"/>
            <a:ext cx="4305300" cy="42100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7FFFE71-0183-4F39-8B60-FB0E2FABFE14}"/>
              </a:ext>
            </a:extLst>
          </p:cNvPr>
          <p:cNvSpPr txBox="1"/>
          <p:nvPr/>
        </p:nvSpPr>
        <p:spPr>
          <a:xfrm>
            <a:off x="392066" y="2121427"/>
            <a:ext cx="6185197" cy="24437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2400" dirty="0" err="1">
                <a:gradFill>
                  <a:gsLst>
                    <a:gs pos="2917">
                      <a:schemeClr val="tx1"/>
                    </a:gs>
                    <a:gs pos="30000">
                      <a:schemeClr val="tx1"/>
                    </a:gs>
                  </a:gsLst>
                  <a:lin ang="5400000" scaled="0"/>
                </a:gradFill>
              </a:rPr>
              <a:t>We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see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screen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when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starting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app. We put the IP of our Raspberry and leave the rest as it is </a:t>
            </a:r>
            <a:endParaRPr lang="es-E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s-ES" sz="2400" dirty="0" err="1">
                <a:gradFill>
                  <a:gsLst>
                    <a:gs pos="2917">
                      <a:schemeClr val="tx1"/>
                    </a:gs>
                    <a:gs pos="30000">
                      <a:schemeClr val="tx1"/>
                    </a:gs>
                  </a:gsLst>
                  <a:lin ang="5400000" scaled="0"/>
                </a:gradFill>
              </a:rPr>
              <a:t>We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press</a:t>
            </a:r>
            <a:r>
              <a:rPr lang="es-ES" sz="2400" dirty="0">
                <a:gradFill>
                  <a:gsLst>
                    <a:gs pos="2917">
                      <a:schemeClr val="tx1"/>
                    </a:gs>
                    <a:gs pos="30000">
                      <a:schemeClr val="tx1"/>
                    </a:gs>
                  </a:gsLst>
                  <a:lin ang="5400000" scaled="0"/>
                </a:gradFill>
              </a:rPr>
              <a:t> “Open” and </a:t>
            </a:r>
            <a:r>
              <a:rPr lang="es-ES" sz="2400" dirty="0" err="1">
                <a:gradFill>
                  <a:gsLst>
                    <a:gs pos="2917">
                      <a:schemeClr val="tx1"/>
                    </a:gs>
                    <a:gs pos="30000">
                      <a:schemeClr val="tx1"/>
                    </a:gs>
                  </a:gsLst>
                  <a:lin ang="5400000" scaled="0"/>
                </a:gradFill>
              </a:rPr>
              <a:t>an</a:t>
            </a:r>
            <a:r>
              <a:rPr lang="es-ES" sz="2400" dirty="0">
                <a:gradFill>
                  <a:gsLst>
                    <a:gs pos="2917">
                      <a:schemeClr val="tx1"/>
                    </a:gs>
                    <a:gs pos="30000">
                      <a:schemeClr val="tx1"/>
                    </a:gs>
                  </a:gsLst>
                  <a:lin ang="5400000" scaled="0"/>
                </a:gradFill>
              </a:rPr>
              <a:t> SSH terminal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opened</a:t>
            </a:r>
            <a:r>
              <a:rPr lang="es-E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0075624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Connection to Raspberry Pi</a:t>
            </a:r>
            <a:endParaRPr lang="en-US" dirty="0"/>
          </a:p>
        </p:txBody>
      </p:sp>
      <p:sp>
        <p:nvSpPr>
          <p:cNvPr id="4" name="CuadroTexto 3">
            <a:extLst>
              <a:ext uri="{FF2B5EF4-FFF2-40B4-BE49-F238E27FC236}">
                <a16:creationId xmlns:a16="http://schemas.microsoft.com/office/drawing/2014/main" id="{07FFFE71-0183-4F39-8B60-FB0E2FABFE14}"/>
              </a:ext>
            </a:extLst>
          </p:cNvPr>
          <p:cNvSpPr txBox="1"/>
          <p:nvPr/>
        </p:nvSpPr>
        <p:spPr>
          <a:xfrm>
            <a:off x="392066" y="2121427"/>
            <a:ext cx="8351884"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It will ask us for our user name and password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Default login:</a:t>
            </a:r>
          </a:p>
          <a:p>
            <a:pPr>
              <a:lnSpc>
                <a:spcPct val="90000"/>
              </a:lnSpc>
              <a:spcAft>
                <a:spcPts val="600"/>
              </a:spcAft>
            </a:pPr>
            <a:r>
              <a:rPr lang="en-US" sz="2400" dirty="0" smtClean="0">
                <a:gradFill>
                  <a:gsLst>
                    <a:gs pos="2917">
                      <a:schemeClr val="tx1"/>
                    </a:gs>
                    <a:gs pos="30000">
                      <a:schemeClr val="tx1"/>
                    </a:gs>
                  </a:gsLst>
                  <a:lin ang="5400000" scaled="0"/>
                </a:gradFill>
              </a:rPr>
              <a:t> </a:t>
            </a:r>
            <a:endParaRPr lang="en-US" sz="2400" dirty="0">
              <a:gradFill>
                <a:gsLst>
                  <a:gs pos="2917">
                    <a:schemeClr val="tx1"/>
                  </a:gs>
                  <a:gs pos="30000">
                    <a:schemeClr val="tx1"/>
                  </a:gs>
                </a:gsLst>
                <a:lin ang="5400000" scaled="0"/>
              </a:gradFill>
            </a:endParaRPr>
          </a:p>
        </p:txBody>
      </p:sp>
      <p:sp>
        <p:nvSpPr>
          <p:cNvPr id="3" name="Rectángulo 2">
            <a:extLst>
              <a:ext uri="{FF2B5EF4-FFF2-40B4-BE49-F238E27FC236}">
                <a16:creationId xmlns:a16="http://schemas.microsoft.com/office/drawing/2014/main" id="{67EE2715-7682-46F9-B00B-D0953843F8C2}"/>
              </a:ext>
            </a:extLst>
          </p:cNvPr>
          <p:cNvSpPr/>
          <p:nvPr/>
        </p:nvSpPr>
        <p:spPr>
          <a:xfrm>
            <a:off x="2286001" y="3731477"/>
            <a:ext cx="6096000" cy="1200329"/>
          </a:xfrm>
          <a:prstGeom prst="rect">
            <a:avLst/>
          </a:prstGeom>
        </p:spPr>
        <p:txBody>
          <a:bodyPr>
            <a:spAutoFit/>
          </a:bodyPr>
          <a:lstStyle/>
          <a:p>
            <a:pPr fontAlgn="ctr"/>
            <a:r>
              <a:rPr lang="en-US" sz="3600" b="1" dirty="0" smtClean="0"/>
              <a:t>Username: pi</a:t>
            </a:r>
          </a:p>
          <a:p>
            <a:pPr fontAlgn="ctr"/>
            <a:r>
              <a:rPr lang="en-US" sz="3600" b="1" dirty="0" smtClean="0"/>
              <a:t>Password: raspberry</a:t>
            </a:r>
            <a:endParaRPr lang="en-US" sz="3600" b="1" dirty="0"/>
          </a:p>
        </p:txBody>
      </p:sp>
    </p:spTree>
    <p:extLst>
      <p:ext uri="{BB962C8B-B14F-4D97-AF65-F5344CB8AC3E}">
        <p14:creationId xmlns:p14="http://schemas.microsoft.com/office/powerpoint/2010/main" val="178870754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93345" y="216812"/>
            <a:ext cx="2988083" cy="3150552"/>
          </a:xfrm>
          <a:prstGeom prst="rect">
            <a:avLst/>
          </a:prstGeom>
        </p:spPr>
        <p:txBody>
          <a:bodyPr wrap="square">
            <a:spAutoFit/>
          </a:bodyPr>
          <a:lstStyle/>
          <a:p>
            <a:pPr defTabSz="914367"/>
            <a:r>
              <a:rPr lang="es-ES" sz="19606" dirty="0">
                <a:solidFill>
                  <a:srgbClr val="F5F5F5"/>
                </a:solidFill>
                <a:latin typeface="Playfair Display Black" panose="00000A00000000000000" pitchFamily="2" charset="0"/>
              </a:rPr>
              <a:t>J</a:t>
            </a:r>
          </a:p>
        </p:txBody>
      </p:sp>
      <p:sp>
        <p:nvSpPr>
          <p:cNvPr id="18" name="Freeform 95"/>
          <p:cNvSpPr>
            <a:spLocks/>
          </p:cNvSpPr>
          <p:nvPr/>
        </p:nvSpPr>
        <p:spPr bwMode="auto">
          <a:xfrm flipH="1">
            <a:off x="7541150" y="4104363"/>
            <a:ext cx="4639077" cy="301271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591" tIns="44797" rIns="89591" bIns="44797" numCol="1" anchor="t" anchorCtr="0" compatLnSpc="1">
            <a:prstTxWarp prst="textNoShape">
              <a:avLst/>
            </a:prstTxWarp>
          </a:bodyPr>
          <a:lstStyle/>
          <a:p>
            <a:pPr defTabSz="895812">
              <a:defRPr/>
            </a:pPr>
            <a:endParaRPr lang="en-US" sz="1537" kern="0">
              <a:solidFill>
                <a:srgbClr val="000000"/>
              </a:solidFill>
              <a:latin typeface="Poppins"/>
            </a:endParaRPr>
          </a:p>
        </p:txBody>
      </p:sp>
      <p:sp>
        <p:nvSpPr>
          <p:cNvPr id="2" name="Title 1"/>
          <p:cNvSpPr>
            <a:spLocks noGrp="1"/>
          </p:cNvSpPr>
          <p:nvPr>
            <p:ph type="title"/>
          </p:nvPr>
        </p:nvSpPr>
        <p:spPr>
          <a:xfrm>
            <a:off x="952382" y="1204549"/>
            <a:ext cx="5218321" cy="2061783"/>
          </a:xfrm>
        </p:spPr>
        <p:txBody>
          <a:bodyPr/>
          <a:lstStyle/>
          <a:p>
            <a:r>
              <a:rPr lang="en-US" sz="4705" noProof="0" dirty="0" smtClean="0">
                <a:solidFill>
                  <a:srgbClr val="222222"/>
                </a:solidFill>
              </a:rPr>
              <a:t>José M. Nieto</a:t>
            </a:r>
            <a:r>
              <a:rPr lang="en-US" sz="4705" noProof="0" smtClean="0"/>
              <a:t/>
            </a:r>
            <a:br>
              <a:rPr lang="en-US" sz="4705" noProof="0" smtClean="0"/>
            </a:br>
            <a:r>
              <a:rPr lang="en-US" sz="2400" noProof="0" smtClean="0">
                <a:solidFill>
                  <a:schemeClr val="tx1">
                    <a:lumMod val="75000"/>
                  </a:schemeClr>
                </a:solidFill>
              </a:rPr>
              <a:t>Senior </a:t>
            </a:r>
            <a:r>
              <a:rPr lang="en-US" sz="2353" noProof="0" smtClean="0">
                <a:solidFill>
                  <a:schemeClr val="tx1">
                    <a:lumMod val="75000"/>
                  </a:schemeClr>
                </a:solidFill>
                <a:latin typeface="Playfair Display Black" panose="00000A00000000000000" pitchFamily="2" charset="0"/>
              </a:rPr>
              <a:t>.</a:t>
            </a:r>
            <a:r>
              <a:rPr lang="en-US" sz="2353" noProof="0" dirty="0" smtClean="0">
                <a:solidFill>
                  <a:schemeClr val="tx1">
                    <a:lumMod val="75000"/>
                  </a:schemeClr>
                </a:solidFill>
                <a:latin typeface="Playfair Display Black" panose="00000A00000000000000" pitchFamily="2" charset="0"/>
              </a:rPr>
              <a:t>NET Developer</a:t>
            </a:r>
            <a:r>
              <a:rPr lang="en-US" sz="5882" noProof="0" dirty="0" smtClean="0"/>
              <a:t/>
            </a:r>
            <a:br>
              <a:rPr lang="en-US" sz="5882" noProof="0" dirty="0" smtClean="0"/>
            </a:br>
            <a:endParaRPr lang="en-US" sz="6448" noProof="0" dirty="0">
              <a:solidFill>
                <a:srgbClr val="FFFFFF"/>
              </a:solidFill>
              <a:latin typeface="Segoe UI Light"/>
            </a:endParaRPr>
          </a:p>
        </p:txBody>
      </p:sp>
      <p:pic>
        <p:nvPicPr>
          <p:cNvPr id="7" name="Marcador de posición de imagen 6"/>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02" r="1501" b="9406"/>
          <a:stretch/>
        </p:blipFill>
        <p:spPr>
          <a:xfrm>
            <a:off x="6170702" y="487"/>
            <a:ext cx="6009525" cy="6857027"/>
          </a:xfrm>
        </p:spPr>
      </p:pic>
      <p:grpSp>
        <p:nvGrpSpPr>
          <p:cNvPr id="9" name="Grupo 8"/>
          <p:cNvGrpSpPr/>
          <p:nvPr/>
        </p:nvGrpSpPr>
        <p:grpSpPr>
          <a:xfrm>
            <a:off x="616437" y="3128293"/>
            <a:ext cx="4481503" cy="1693693"/>
            <a:chOff x="628798" y="3382198"/>
            <a:chExt cx="4571366" cy="1727655"/>
          </a:xfrm>
        </p:grpSpPr>
        <p:sp>
          <p:nvSpPr>
            <p:cNvPr id="4" name="CuadroTexto 3"/>
            <p:cNvSpPr txBox="1"/>
            <p:nvPr/>
          </p:nvSpPr>
          <p:spPr>
            <a:xfrm>
              <a:off x="628798" y="3382198"/>
              <a:ext cx="4571366" cy="1727655"/>
            </a:xfrm>
            <a:prstGeom prst="rect">
              <a:avLst/>
            </a:prstGeom>
          </p:spPr>
          <p:txBody>
            <a:bodyPr wrap="square" lIns="182854" tIns="146284" rIns="182854" bIns="146284" rtlCol="0" anchor="t">
              <a:spAutoFit/>
            </a:bodyPr>
            <a:lstStyle/>
            <a:p>
              <a:pPr>
                <a:lnSpc>
                  <a:spcPct val="150000"/>
                </a:lnSpc>
                <a:spcAft>
                  <a:spcPts val="612"/>
                </a:spcAft>
              </a:pPr>
              <a:r>
                <a:rPr lang="es-ES" sz="1961" dirty="0">
                  <a:solidFill>
                    <a:srgbClr val="717171"/>
                  </a:solidFill>
                  <a:latin typeface="Poppins Light" panose="00000400000000000000" pitchFamily="2" charset="0"/>
                  <a:cs typeface="Poppins Light" panose="00000400000000000000" pitchFamily="2" charset="0"/>
                </a:rPr>
                <a:t>	</a:t>
              </a:r>
              <a:r>
                <a:rPr lang="es-ES" dirty="0">
                  <a:solidFill>
                    <a:schemeClr val="accent2"/>
                  </a:solidFill>
                  <a:latin typeface="Poppins Light" panose="00000400000000000000" pitchFamily="2" charset="0"/>
                  <a:cs typeface="Poppins Light" panose="00000400000000000000" pitchFamily="2" charset="0"/>
                </a:rPr>
                <a:t>@</a:t>
              </a:r>
              <a:r>
                <a:rPr lang="es-ES" dirty="0" err="1">
                  <a:solidFill>
                    <a:schemeClr val="accent2"/>
                  </a:solidFill>
                  <a:latin typeface="Poppins Light" panose="00000400000000000000" pitchFamily="2" charset="0"/>
                  <a:cs typeface="Poppins Light" panose="00000400000000000000" pitchFamily="2" charset="0"/>
                </a:rPr>
                <a:t>superjmn</a:t>
              </a:r>
              <a:endParaRPr lang="es-ES" dirty="0">
                <a:solidFill>
                  <a:schemeClr val="accent2"/>
                </a:solidFill>
                <a:latin typeface="Poppins Light" panose="00000400000000000000" pitchFamily="2" charset="0"/>
                <a:cs typeface="Poppins Light" panose="00000400000000000000" pitchFamily="2" charset="0"/>
              </a:endParaRPr>
            </a:p>
            <a:p>
              <a:pPr>
                <a:lnSpc>
                  <a:spcPct val="150000"/>
                </a:lnSpc>
                <a:spcAft>
                  <a:spcPts val="612"/>
                </a:spcAft>
              </a:pPr>
              <a:r>
                <a:rPr lang="es-ES" dirty="0">
                  <a:solidFill>
                    <a:srgbClr val="717171"/>
                  </a:solidFill>
                  <a:latin typeface="Poppins Light" panose="00000400000000000000" pitchFamily="2" charset="0"/>
                  <a:cs typeface="Poppins Light" panose="00000400000000000000" pitchFamily="2" charset="0"/>
                </a:rPr>
                <a:t>	</a:t>
              </a:r>
              <a:r>
                <a:rPr lang="es-ES" dirty="0">
                  <a:solidFill>
                    <a:schemeClr val="accent2"/>
                  </a:solidFill>
                  <a:latin typeface="Poppins Light" panose="00000400000000000000" pitchFamily="2" charset="0"/>
                  <a:cs typeface="Poppins Light" panose="00000400000000000000" pitchFamily="2" charset="0"/>
                </a:rPr>
                <a:t>/</a:t>
              </a:r>
              <a:r>
                <a:rPr lang="es-ES" dirty="0" err="1">
                  <a:solidFill>
                    <a:schemeClr val="accent2"/>
                  </a:solidFill>
                  <a:latin typeface="Poppins Light" panose="00000400000000000000" pitchFamily="2" charset="0"/>
                  <a:cs typeface="Poppins Light" panose="00000400000000000000" pitchFamily="2" charset="0"/>
                </a:rPr>
                <a:t>superjmn</a:t>
              </a:r>
              <a:endParaRPr lang="es-ES" dirty="0">
                <a:solidFill>
                  <a:schemeClr val="accent2"/>
                </a:solidFill>
                <a:latin typeface="Poppins Light" panose="00000400000000000000" pitchFamily="2" charset="0"/>
                <a:cs typeface="Poppins Light" panose="00000400000000000000" pitchFamily="2" charset="0"/>
              </a:endParaRPr>
            </a:p>
            <a:p>
              <a:pPr>
                <a:lnSpc>
                  <a:spcPct val="150000"/>
                </a:lnSpc>
                <a:spcAft>
                  <a:spcPts val="612"/>
                </a:spcAft>
              </a:pPr>
              <a:r>
                <a:rPr lang="es-ES" dirty="0">
                  <a:solidFill>
                    <a:srgbClr val="717171"/>
                  </a:solidFill>
                  <a:latin typeface="Poppins Light" panose="00000400000000000000" pitchFamily="2" charset="0"/>
                  <a:cs typeface="Poppins Light" panose="00000400000000000000" pitchFamily="2" charset="0"/>
                </a:rPr>
                <a:t>	</a:t>
              </a:r>
              <a:r>
                <a:rPr lang="es-ES" dirty="0">
                  <a:solidFill>
                    <a:schemeClr val="accent2"/>
                  </a:solidFill>
                  <a:latin typeface="Poppins Light" panose="00000400000000000000" pitchFamily="2" charset="0"/>
                  <a:cs typeface="Poppins Light" panose="00000400000000000000" pitchFamily="2" charset="0"/>
                </a:rPr>
                <a:t>jnieto@bravent.net</a:t>
              </a:r>
            </a:p>
          </p:txBody>
        </p:sp>
        <p:pic>
          <p:nvPicPr>
            <p:cNvPr id="3" name="Imagen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1406" y="4144808"/>
              <a:ext cx="318941" cy="318941"/>
            </a:xfrm>
            <a:prstGeom prst="rect">
              <a:avLst/>
            </a:prstGeom>
          </p:spPr>
        </p:pic>
        <p:pic>
          <p:nvPicPr>
            <p:cNvPr id="5" name="Imagen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1406" y="3626063"/>
              <a:ext cx="337558" cy="337558"/>
            </a:xfrm>
            <a:prstGeom prst="rect">
              <a:avLst/>
            </a:prstGeom>
          </p:spPr>
        </p:pic>
        <p:pic>
          <p:nvPicPr>
            <p:cNvPr id="8" name="Imagen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34426" y="4657022"/>
              <a:ext cx="317549" cy="317549"/>
            </a:xfrm>
            <a:prstGeom prst="rect">
              <a:avLst/>
            </a:prstGeom>
          </p:spPr>
        </p:pic>
      </p:grpSp>
      <p:sp>
        <p:nvSpPr>
          <p:cNvPr id="13" name="Rectángulo 12"/>
          <p:cNvSpPr/>
          <p:nvPr/>
        </p:nvSpPr>
        <p:spPr bwMode="auto">
          <a:xfrm>
            <a:off x="1" y="6812695"/>
            <a:ext cx="6170701" cy="44820"/>
          </a:xfrm>
          <a:prstGeom prst="rect">
            <a:avLst/>
          </a:prstGeom>
          <a:solidFill>
            <a:srgbClr val="EE3F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E3F2E"/>
              </a:solidFill>
              <a:latin typeface="Poppins"/>
              <a:ea typeface="Segoe UI" pitchFamily="34" charset="0"/>
              <a:cs typeface="Segoe UI" pitchFamily="34" charset="0"/>
            </a:endParaRPr>
          </a:p>
        </p:txBody>
      </p:sp>
      <p:pic>
        <p:nvPicPr>
          <p:cNvPr id="12" name="Imagen 11">
            <a:extLst>
              <a:ext uri="{FF2B5EF4-FFF2-40B4-BE49-F238E27FC236}">
                <a16:creationId xmlns:a16="http://schemas.microsoft.com/office/drawing/2014/main" id="{51EF99EF-360B-4C39-8D2C-85CA231F12D5}"/>
              </a:ext>
            </a:extLst>
          </p:cNvPr>
          <p:cNvPicPr>
            <a:picLocks noChangeAspect="1"/>
          </p:cNvPicPr>
          <p:nvPr/>
        </p:nvPicPr>
        <p:blipFill rotWithShape="1">
          <a:blip r:embed="rId7">
            <a:extLst>
              <a:ext uri="{28A0092B-C50C-407E-A947-70E740481C1C}">
                <a14:useLocalDpi xmlns:a14="http://schemas.microsoft.com/office/drawing/2010/main" val="0"/>
              </a:ext>
            </a:extLst>
          </a:blip>
          <a:srcRect t="9155" b="15098"/>
          <a:stretch/>
        </p:blipFill>
        <p:spPr>
          <a:xfrm>
            <a:off x="6170701" y="486"/>
            <a:ext cx="6021299" cy="6857514"/>
          </a:xfrm>
          <a:prstGeom prst="rect">
            <a:avLst/>
          </a:prstGeom>
        </p:spPr>
      </p:pic>
    </p:spTree>
    <p:extLst>
      <p:ext uri="{BB962C8B-B14F-4D97-AF65-F5344CB8AC3E}">
        <p14:creationId xmlns:p14="http://schemas.microsoft.com/office/powerpoint/2010/main" val="6975759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Connection to Raspberry Pi</a:t>
            </a:r>
            <a:endParaRPr lang="en-US" dirty="0"/>
          </a:p>
        </p:txBody>
      </p:sp>
      <p:pic>
        <p:nvPicPr>
          <p:cNvPr id="12290" name="Picture 2" descr="pi@raspberrypi: — &#10;login as: pi &#10;pi@Ig2.168.I.S6's password: &#10;Linux raspberrypi 4.g.7g-v7+ #1091 SMP Tue Feb 6 GMT 2018 armv71 &#10;The programs included with Che Debian GNU/ Linux system are free software; &#10;the exact distribution terms for each program are described in Che &#10;individual files in /usr/share/doc/*/copyrighc . &#10;Debian GNU/Linux comes with ABSOLUTELY NO WARRANTY, co che extent &#10;permitted by applicable law. &#10;Last login: Thu Mar IS 2018 from 192.168.1.63 &#10;pi@raspberryrpi : — &#10;1 ">
            <a:extLst>
              <a:ext uri="{FF2B5EF4-FFF2-40B4-BE49-F238E27FC236}">
                <a16:creationId xmlns:a16="http://schemas.microsoft.com/office/drawing/2014/main" id="{5B6A921E-3D74-4177-80A5-B4A05CE04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586" y="2572832"/>
            <a:ext cx="6035803" cy="38168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E07F60C-6B2C-4163-A3C2-61F5789B920D}"/>
              </a:ext>
            </a:extLst>
          </p:cNvPr>
          <p:cNvSpPr txBox="1"/>
          <p:nvPr/>
        </p:nvSpPr>
        <p:spPr>
          <a:xfrm>
            <a:off x="280738" y="1339516"/>
            <a:ext cx="991341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Once we’re inside we can see the a command prompt.</a:t>
            </a:r>
          </a:p>
          <a:p>
            <a:pPr>
              <a:lnSpc>
                <a:spcPct val="90000"/>
              </a:lnSpc>
              <a:spcAft>
                <a:spcPts val="600"/>
              </a:spcAft>
            </a:pPr>
            <a:r>
              <a:rPr lang="en-US" sz="2400" dirty="0" smtClean="0">
                <a:gradFill>
                  <a:gsLst>
                    <a:gs pos="2917">
                      <a:schemeClr val="tx1"/>
                    </a:gs>
                    <a:gs pos="30000">
                      <a:schemeClr val="tx1"/>
                    </a:gs>
                  </a:gsLst>
                  <a:lin ang="5400000" scaled="0"/>
                </a:gradFill>
              </a:rPr>
              <a:t>We’ve successfully connected to our Raspberry Pi from our computer!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656575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 </a:t>
            </a:r>
            <a:endParaRPr lang="en-US" dirty="0"/>
          </a:p>
        </p:txBody>
      </p:sp>
      <p:sp>
        <p:nvSpPr>
          <p:cNvPr id="5" name="CuadroTexto 4">
            <a:extLst>
              <a:ext uri="{FF2B5EF4-FFF2-40B4-BE49-F238E27FC236}">
                <a16:creationId xmlns:a16="http://schemas.microsoft.com/office/drawing/2014/main" id="{3E07F60C-6B2C-4163-A3C2-61F5789B920D}"/>
              </a:ext>
            </a:extLst>
          </p:cNvPr>
          <p:cNvSpPr txBox="1"/>
          <p:nvPr/>
        </p:nvSpPr>
        <p:spPr>
          <a:xfrm>
            <a:off x="760145" y="2361180"/>
            <a:ext cx="10323095" cy="2853089"/>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Samba is a service that allows us to share files through the network with Windows devices, among others. </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It will be very useful to you, for example, to deploy apps or to check execution logs. </a:t>
            </a:r>
          </a:p>
          <a:p>
            <a:pPr>
              <a:lnSpc>
                <a:spcPct val="90000"/>
              </a:lnSpc>
              <a:spcAft>
                <a:spcPts val="600"/>
              </a:spcAft>
            </a:pP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r>
              <a:rPr lang="en-US" sz="2400" dirty="0" smtClean="0">
                <a:gradFill>
                  <a:gsLst>
                    <a:gs pos="2917">
                      <a:schemeClr val="tx1"/>
                    </a:gs>
                    <a:gs pos="30000">
                      <a:schemeClr val="tx1"/>
                    </a:gs>
                  </a:gsLst>
                  <a:lin ang="5400000" scaled="0"/>
                </a:gradFill>
              </a:rPr>
              <a:t>It’s worth enabling this service.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405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a:t>
            </a:r>
            <a:endParaRPr lang="en-US" dirty="0"/>
          </a:p>
        </p:txBody>
      </p:sp>
      <p:sp>
        <p:nvSpPr>
          <p:cNvPr id="5" name="CuadroTexto 4">
            <a:extLst>
              <a:ext uri="{FF2B5EF4-FFF2-40B4-BE49-F238E27FC236}">
                <a16:creationId xmlns:a16="http://schemas.microsoft.com/office/drawing/2014/main" id="{3E07F60C-6B2C-4163-A3C2-61F5789B920D}"/>
              </a:ext>
            </a:extLst>
          </p:cNvPr>
          <p:cNvSpPr txBox="1"/>
          <p:nvPr/>
        </p:nvSpPr>
        <p:spPr>
          <a:xfrm>
            <a:off x="655870" y="1374590"/>
            <a:ext cx="1032309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install and activate it we have to write the following commands in the terminal</a:t>
            </a:r>
            <a:endParaRPr lang="en-US" sz="2400" dirty="0">
              <a:gradFill>
                <a:gsLst>
                  <a:gs pos="2917">
                    <a:schemeClr val="tx1"/>
                  </a:gs>
                  <a:gs pos="30000">
                    <a:schemeClr val="tx1"/>
                  </a:gs>
                </a:gsLst>
                <a:lin ang="5400000" scaled="0"/>
              </a:gradFill>
            </a:endParaRPr>
          </a:p>
        </p:txBody>
      </p:sp>
      <p:sp>
        <p:nvSpPr>
          <p:cNvPr id="3" name="Rectángulo 2">
            <a:extLst>
              <a:ext uri="{FF2B5EF4-FFF2-40B4-BE49-F238E27FC236}">
                <a16:creationId xmlns:a16="http://schemas.microsoft.com/office/drawing/2014/main" id="{E0DF6287-9880-4FC8-B2AB-C80C7D765D17}"/>
              </a:ext>
            </a:extLst>
          </p:cNvPr>
          <p:cNvSpPr/>
          <p:nvPr/>
        </p:nvSpPr>
        <p:spPr>
          <a:xfrm>
            <a:off x="802106" y="2263625"/>
            <a:ext cx="6096000" cy="646331"/>
          </a:xfrm>
          <a:prstGeom prst="rect">
            <a:avLst/>
          </a:prstGeom>
        </p:spPr>
        <p:txBody>
          <a:bodyPr>
            <a:spAutoFit/>
          </a:bodyPr>
          <a:lstStyle/>
          <a:p>
            <a:r>
              <a:rPr lang="en-US" dirty="0" smtClean="0">
                <a:latin typeface="Calibri" panose="020F0502020204030204" pitchFamily="34" charset="0"/>
              </a:rPr>
              <a:t>&gt; </a:t>
            </a:r>
            <a:r>
              <a:rPr lang="en-US" dirty="0" err="1" smtClean="0">
                <a:latin typeface="Calibri" panose="020F0502020204030204" pitchFamily="34" charset="0"/>
              </a:rPr>
              <a:t>sudo</a:t>
            </a:r>
            <a:r>
              <a:rPr lang="en-US" dirty="0" smtClean="0">
                <a:latin typeface="Calibri" panose="020F0502020204030204" pitchFamily="34" charset="0"/>
              </a:rPr>
              <a:t> apt-get update</a:t>
            </a:r>
          </a:p>
          <a:p>
            <a:r>
              <a:rPr lang="en-US" dirty="0" smtClean="0">
                <a:latin typeface="Calibri" panose="020F0502020204030204" pitchFamily="34" charset="0"/>
              </a:rPr>
              <a:t>&gt; </a:t>
            </a:r>
            <a:r>
              <a:rPr lang="en-US" dirty="0" err="1" smtClean="0">
                <a:latin typeface="Calibri" panose="020F0502020204030204" pitchFamily="34" charset="0"/>
              </a:rPr>
              <a:t>sudo</a:t>
            </a:r>
            <a:r>
              <a:rPr lang="en-US" dirty="0" smtClean="0">
                <a:latin typeface="Calibri" panose="020F0502020204030204" pitchFamily="34" charset="0"/>
              </a:rPr>
              <a:t> apt-get install samba samba-common-bin </a:t>
            </a:r>
            <a:endParaRPr lang="en-US" dirty="0">
              <a:latin typeface="Calibri" panose="020F0502020204030204" pitchFamily="34" charset="0"/>
            </a:endParaRPr>
          </a:p>
        </p:txBody>
      </p:sp>
      <p:sp>
        <p:nvSpPr>
          <p:cNvPr id="4" name="CuadroTexto 3">
            <a:extLst>
              <a:ext uri="{FF2B5EF4-FFF2-40B4-BE49-F238E27FC236}">
                <a16:creationId xmlns:a16="http://schemas.microsoft.com/office/drawing/2014/main" id="{B25461AE-0E17-4C8A-9BAE-EB0D6F32653D}"/>
              </a:ext>
            </a:extLst>
          </p:cNvPr>
          <p:cNvSpPr txBox="1"/>
          <p:nvPr/>
        </p:nvSpPr>
        <p:spPr>
          <a:xfrm>
            <a:off x="655870" y="3196529"/>
            <a:ext cx="10587788"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Samba will then be installed. </a:t>
            </a:r>
          </a:p>
          <a:p>
            <a:pPr>
              <a:lnSpc>
                <a:spcPct val="90000"/>
              </a:lnSpc>
              <a:spcAft>
                <a:spcPts val="600"/>
              </a:spcAft>
            </a:pPr>
            <a:r>
              <a:rPr lang="en-US" sz="2400" dirty="0" smtClean="0">
                <a:gradFill>
                  <a:gsLst>
                    <a:gs pos="2917">
                      <a:schemeClr val="tx1"/>
                    </a:gs>
                    <a:gs pos="30000">
                      <a:schemeClr val="tx1"/>
                    </a:gs>
                  </a:gsLst>
                  <a:lin ang="5400000" scaled="0"/>
                </a:gradFill>
              </a:rPr>
              <a:t>Now we have to edit a file to configure it </a:t>
            </a:r>
            <a:endParaRPr lang="en-US" sz="2400" dirty="0">
              <a:gradFill>
                <a:gsLst>
                  <a:gs pos="2917">
                    <a:schemeClr val="tx1"/>
                  </a:gs>
                  <a:gs pos="30000">
                    <a:schemeClr val="tx1"/>
                  </a:gs>
                </a:gsLst>
                <a:lin ang="5400000" scaled="0"/>
              </a:gradFill>
            </a:endParaRPr>
          </a:p>
        </p:txBody>
      </p:sp>
      <p:sp>
        <p:nvSpPr>
          <p:cNvPr id="9" name="Rectángulo 8">
            <a:extLst>
              <a:ext uri="{FF2B5EF4-FFF2-40B4-BE49-F238E27FC236}">
                <a16:creationId xmlns:a16="http://schemas.microsoft.com/office/drawing/2014/main" id="{40FF3437-C982-4F87-8DC4-318D4EF258A3}"/>
              </a:ext>
            </a:extLst>
          </p:cNvPr>
          <p:cNvSpPr/>
          <p:nvPr/>
        </p:nvSpPr>
        <p:spPr>
          <a:xfrm>
            <a:off x="802106" y="4472640"/>
            <a:ext cx="3412024" cy="369332"/>
          </a:xfrm>
          <a:prstGeom prst="rect">
            <a:avLst/>
          </a:prstGeom>
        </p:spPr>
        <p:txBody>
          <a:bodyPr wrap="none">
            <a:spAutoFit/>
          </a:bodyPr>
          <a:lstStyle/>
          <a:p>
            <a:r>
              <a:rPr lang="en-US" dirty="0" smtClean="0">
                <a:latin typeface="Calibri" panose="020F0502020204030204" pitchFamily="34" charset="0"/>
              </a:rPr>
              <a:t>&gt; </a:t>
            </a:r>
            <a:r>
              <a:rPr lang="en-US" dirty="0" err="1" smtClean="0">
                <a:latin typeface="Calibri" panose="020F0502020204030204" pitchFamily="34" charset="0"/>
              </a:rPr>
              <a:t>sudo</a:t>
            </a:r>
            <a:r>
              <a:rPr lang="en-US" dirty="0" smtClean="0">
                <a:latin typeface="Calibri" panose="020F0502020204030204" pitchFamily="34" charset="0"/>
              </a:rPr>
              <a:t> </a:t>
            </a:r>
            <a:r>
              <a:rPr lang="en-US" dirty="0" err="1" smtClean="0">
                <a:latin typeface="Calibri" panose="020F0502020204030204" pitchFamily="34" charset="0"/>
              </a:rPr>
              <a:t>nano</a:t>
            </a:r>
            <a:r>
              <a:rPr lang="en-US" dirty="0" smtClean="0">
                <a:latin typeface="Calibri" panose="020F0502020204030204" pitchFamily="34" charset="0"/>
              </a:rPr>
              <a:t> /</a:t>
            </a:r>
            <a:r>
              <a:rPr lang="en-US" dirty="0" err="1" smtClean="0">
                <a:latin typeface="Calibri" panose="020F0502020204030204" pitchFamily="34" charset="0"/>
              </a:rPr>
              <a:t>etc</a:t>
            </a:r>
            <a:r>
              <a:rPr lang="en-US" dirty="0" smtClean="0">
                <a:latin typeface="Calibri" panose="020F0502020204030204" pitchFamily="34" charset="0"/>
              </a:rPr>
              <a:t>/samba/</a:t>
            </a:r>
            <a:r>
              <a:rPr lang="en-US" dirty="0" err="1" smtClean="0">
                <a:latin typeface="Calibri" panose="020F0502020204030204" pitchFamily="34" charset="0"/>
              </a:rPr>
              <a:t>smb.conf</a:t>
            </a:r>
            <a:endParaRPr lang="en-US" dirty="0"/>
          </a:p>
        </p:txBody>
      </p:sp>
    </p:spTree>
    <p:extLst>
      <p:ext uri="{BB962C8B-B14F-4D97-AF65-F5344CB8AC3E}">
        <p14:creationId xmlns:p14="http://schemas.microsoft.com/office/powerpoint/2010/main" val="38839224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 </a:t>
            </a:r>
            <a:endParaRPr lang="en-US" dirty="0"/>
          </a:p>
        </p:txBody>
      </p:sp>
      <p:sp>
        <p:nvSpPr>
          <p:cNvPr id="6" name="CuadroTexto 5">
            <a:extLst>
              <a:ext uri="{FF2B5EF4-FFF2-40B4-BE49-F238E27FC236}">
                <a16:creationId xmlns:a16="http://schemas.microsoft.com/office/drawing/2014/main" id="{39C741F6-39D5-4492-89E2-12E96BCE20F7}"/>
              </a:ext>
            </a:extLst>
          </p:cNvPr>
          <p:cNvSpPr txBox="1"/>
          <p:nvPr/>
        </p:nvSpPr>
        <p:spPr>
          <a:xfrm>
            <a:off x="505326" y="1129615"/>
            <a:ext cx="1118134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We have to uncomment (remove the #) from the WINS line and put the name of our workgroup (usually WORKGROUP)</a:t>
            </a:r>
          </a:p>
          <a:p>
            <a:pPr>
              <a:lnSpc>
                <a:spcPct val="90000"/>
              </a:lnSpc>
              <a:spcAft>
                <a:spcPts val="600"/>
              </a:spcAft>
            </a:pPr>
            <a:r>
              <a:rPr lang="en-US" sz="2400" dirty="0" smtClean="0">
                <a:gradFill>
                  <a:gsLst>
                    <a:gs pos="2917">
                      <a:schemeClr val="tx1"/>
                    </a:gs>
                    <a:gs pos="30000">
                      <a:schemeClr val="tx1"/>
                    </a:gs>
                  </a:gsLst>
                  <a:lin ang="5400000" scaled="0"/>
                </a:gradFill>
              </a:rPr>
              <a:t> </a:t>
            </a:r>
            <a:endParaRPr lang="en-US" sz="2400" dirty="0">
              <a:gradFill>
                <a:gsLst>
                  <a:gs pos="2917">
                    <a:schemeClr val="tx1"/>
                  </a:gs>
                  <a:gs pos="30000">
                    <a:schemeClr val="tx1"/>
                  </a:gs>
                </a:gsLst>
                <a:lin ang="5400000" scaled="0"/>
              </a:gradFill>
            </a:endParaRPr>
          </a:p>
        </p:txBody>
      </p:sp>
      <p:pic>
        <p:nvPicPr>
          <p:cNvPr id="8" name="Imagen 7">
            <a:extLst>
              <a:ext uri="{FF2B5EF4-FFF2-40B4-BE49-F238E27FC236}">
                <a16:creationId xmlns:a16="http://schemas.microsoft.com/office/drawing/2014/main" id="{5DD5CD19-8543-4828-A062-AB8649722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563" y="2499221"/>
            <a:ext cx="5642999" cy="3568493"/>
          </a:xfrm>
          <a:prstGeom prst="rect">
            <a:avLst/>
          </a:prstGeom>
        </p:spPr>
      </p:pic>
      <p:sp>
        <p:nvSpPr>
          <p:cNvPr id="10" name="CuadroTexto 9">
            <a:extLst>
              <a:ext uri="{FF2B5EF4-FFF2-40B4-BE49-F238E27FC236}">
                <a16:creationId xmlns:a16="http://schemas.microsoft.com/office/drawing/2014/main" id="{3C591A87-4398-4801-B3C2-526B4428EE4B}"/>
              </a:ext>
            </a:extLst>
          </p:cNvPr>
          <p:cNvSpPr txBox="1"/>
          <p:nvPr/>
        </p:nvSpPr>
        <p:spPr>
          <a:xfrm>
            <a:off x="601673" y="2063863"/>
            <a:ext cx="3613233" cy="14465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WINS</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Set </a:t>
            </a:r>
            <a:r>
              <a:rPr lang="en-US" sz="2400" b="1" dirty="0" smtClean="0">
                <a:gradFill>
                  <a:gsLst>
                    <a:gs pos="2917">
                      <a:schemeClr val="tx1"/>
                    </a:gs>
                    <a:gs pos="30000">
                      <a:schemeClr val="tx1"/>
                    </a:gs>
                  </a:gsLst>
                  <a:lin ang="5400000" scaled="0"/>
                </a:gradFill>
              </a:rPr>
              <a:t>wins support = yes</a:t>
            </a:r>
            <a:endParaRPr lang="en-US"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51643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noProof="0" dirty="0" smtClean="0"/>
              <a:t>Samba Installation </a:t>
            </a:r>
            <a:endParaRPr lang="en-US" noProof="0" dirty="0"/>
          </a:p>
        </p:txBody>
      </p:sp>
      <p:sp>
        <p:nvSpPr>
          <p:cNvPr id="10" name="CuadroTexto 9">
            <a:extLst>
              <a:ext uri="{FF2B5EF4-FFF2-40B4-BE49-F238E27FC236}">
                <a16:creationId xmlns:a16="http://schemas.microsoft.com/office/drawing/2014/main" id="{3C591A87-4398-4801-B3C2-526B4428EE4B}"/>
              </a:ext>
            </a:extLst>
          </p:cNvPr>
          <p:cNvSpPr txBox="1"/>
          <p:nvPr/>
        </p:nvSpPr>
        <p:spPr>
          <a:xfrm>
            <a:off x="866274" y="1582599"/>
            <a:ext cx="2247538"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WORKGROUP</a:t>
            </a:r>
          </a:p>
        </p:txBody>
      </p:sp>
      <p:pic>
        <p:nvPicPr>
          <p:cNvPr id="4" name="Imagen 3">
            <a:extLst>
              <a:ext uri="{FF2B5EF4-FFF2-40B4-BE49-F238E27FC236}">
                <a16:creationId xmlns:a16="http://schemas.microsoft.com/office/drawing/2014/main" id="{1ACC0A2C-5814-4FF4-A6E5-7D8E82397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652" y="1582599"/>
            <a:ext cx="5941935" cy="3757532"/>
          </a:xfrm>
          <a:prstGeom prst="rect">
            <a:avLst/>
          </a:prstGeom>
        </p:spPr>
      </p:pic>
    </p:spTree>
    <p:extLst>
      <p:ext uri="{BB962C8B-B14F-4D97-AF65-F5344CB8AC3E}">
        <p14:creationId xmlns:p14="http://schemas.microsoft.com/office/powerpoint/2010/main" val="30175535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a:t>
            </a:r>
            <a:endParaRPr lang="en-US" dirty="0"/>
          </a:p>
        </p:txBody>
      </p:sp>
      <p:sp>
        <p:nvSpPr>
          <p:cNvPr id="10" name="CuadroTexto 9">
            <a:extLst>
              <a:ext uri="{FF2B5EF4-FFF2-40B4-BE49-F238E27FC236}">
                <a16:creationId xmlns:a16="http://schemas.microsoft.com/office/drawing/2014/main" id="{3C591A87-4398-4801-B3C2-526B4428EE4B}"/>
              </a:ext>
            </a:extLst>
          </p:cNvPr>
          <p:cNvSpPr txBox="1"/>
          <p:nvPr/>
        </p:nvSpPr>
        <p:spPr>
          <a:xfrm>
            <a:off x="288758" y="1301862"/>
            <a:ext cx="10676021"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Finally, we have to create a share resource through a configuration section.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At the bottom of the file, put the following entry</a:t>
            </a: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
        <p:nvSpPr>
          <p:cNvPr id="3" name="Rectángulo 2">
            <a:extLst>
              <a:ext uri="{FF2B5EF4-FFF2-40B4-BE49-F238E27FC236}">
                <a16:creationId xmlns:a16="http://schemas.microsoft.com/office/drawing/2014/main" id="{CEFB5051-7379-446B-B794-1DE0E01E24AD}"/>
              </a:ext>
            </a:extLst>
          </p:cNvPr>
          <p:cNvSpPr/>
          <p:nvPr/>
        </p:nvSpPr>
        <p:spPr>
          <a:xfrm>
            <a:off x="1402161" y="2736214"/>
            <a:ext cx="3352800"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smtClean="0">
                <a:latin typeface="Calibri" panose="020F0502020204030204" pitchFamily="34" charset="0"/>
              </a:rPr>
              <a:t>[</a:t>
            </a:r>
            <a:r>
              <a:rPr lang="en-US" dirty="0" err="1" smtClean="0">
                <a:latin typeface="Calibri" panose="020F0502020204030204" pitchFamily="34" charset="0"/>
              </a:rPr>
              <a:t>pihome</a:t>
            </a:r>
            <a:r>
              <a:rPr lang="en-US" dirty="0" smtClean="0">
                <a:latin typeface="Calibri" panose="020F0502020204030204" pitchFamily="34" charset="0"/>
              </a:rPr>
              <a:t>] </a:t>
            </a:r>
          </a:p>
          <a:p>
            <a:pPr marL="342900" marR="0">
              <a:spcBef>
                <a:spcPts val="0"/>
              </a:spcBef>
              <a:spcAft>
                <a:spcPts val="0"/>
              </a:spcAft>
            </a:pPr>
            <a:r>
              <a:rPr lang="en-US" dirty="0" smtClean="0">
                <a:latin typeface="Calibri" panose="020F0502020204030204" pitchFamily="34" charset="0"/>
              </a:rPr>
              <a:t>comment= Pi Home </a:t>
            </a:r>
          </a:p>
          <a:p>
            <a:pPr marL="342900" marR="0">
              <a:spcBef>
                <a:spcPts val="0"/>
              </a:spcBef>
              <a:spcAft>
                <a:spcPts val="0"/>
              </a:spcAft>
            </a:pPr>
            <a:r>
              <a:rPr lang="en-US" dirty="0" smtClean="0">
                <a:latin typeface="Calibri" panose="020F0502020204030204" pitchFamily="34" charset="0"/>
              </a:rPr>
              <a:t>path=/home/pi </a:t>
            </a:r>
          </a:p>
          <a:p>
            <a:pPr marL="342900" marR="0">
              <a:spcBef>
                <a:spcPts val="0"/>
              </a:spcBef>
              <a:spcAft>
                <a:spcPts val="0"/>
              </a:spcAft>
            </a:pPr>
            <a:r>
              <a:rPr lang="en-US" dirty="0" err="1" smtClean="0">
                <a:latin typeface="Calibri" panose="020F0502020204030204" pitchFamily="34" charset="0"/>
              </a:rPr>
              <a:t>browseable</a:t>
            </a:r>
            <a:r>
              <a:rPr lang="en-US" dirty="0" smtClean="0">
                <a:latin typeface="Calibri" panose="020F0502020204030204" pitchFamily="34" charset="0"/>
              </a:rPr>
              <a:t>=Yes </a:t>
            </a:r>
          </a:p>
          <a:p>
            <a:pPr marL="342900" marR="0">
              <a:spcBef>
                <a:spcPts val="0"/>
              </a:spcBef>
              <a:spcAft>
                <a:spcPts val="0"/>
              </a:spcAft>
            </a:pPr>
            <a:r>
              <a:rPr lang="en-US" dirty="0" smtClean="0">
                <a:latin typeface="Calibri" panose="020F0502020204030204" pitchFamily="34" charset="0"/>
              </a:rPr>
              <a:t>writeable=Yes </a:t>
            </a:r>
          </a:p>
          <a:p>
            <a:pPr marL="342900" marR="0">
              <a:spcBef>
                <a:spcPts val="0"/>
              </a:spcBef>
              <a:spcAft>
                <a:spcPts val="0"/>
              </a:spcAft>
            </a:pPr>
            <a:r>
              <a:rPr lang="en-US" dirty="0" smtClean="0">
                <a:latin typeface="Calibri" panose="020F0502020204030204" pitchFamily="34" charset="0"/>
              </a:rPr>
              <a:t>only guest=no </a:t>
            </a:r>
          </a:p>
          <a:p>
            <a:pPr marL="342900" marR="0">
              <a:spcBef>
                <a:spcPts val="0"/>
              </a:spcBef>
              <a:spcAft>
                <a:spcPts val="0"/>
              </a:spcAft>
            </a:pPr>
            <a:r>
              <a:rPr lang="en-US" dirty="0" smtClean="0">
                <a:latin typeface="Calibri" panose="020F0502020204030204" pitchFamily="34" charset="0"/>
              </a:rPr>
              <a:t>create mask=0777 </a:t>
            </a:r>
          </a:p>
          <a:p>
            <a:pPr marL="342900" marR="0">
              <a:spcBef>
                <a:spcPts val="0"/>
              </a:spcBef>
              <a:spcAft>
                <a:spcPts val="0"/>
              </a:spcAft>
            </a:pPr>
            <a:r>
              <a:rPr lang="en-US" dirty="0" smtClean="0">
                <a:latin typeface="Calibri" panose="020F0502020204030204" pitchFamily="34" charset="0"/>
              </a:rPr>
              <a:t>directory mask=0777 </a:t>
            </a:r>
          </a:p>
          <a:p>
            <a:pPr marL="342900" marR="0">
              <a:spcBef>
                <a:spcPts val="0"/>
              </a:spcBef>
              <a:spcAft>
                <a:spcPts val="0"/>
              </a:spcAft>
            </a:pPr>
            <a:r>
              <a:rPr lang="en-US" dirty="0" smtClean="0">
                <a:latin typeface="Calibri" panose="020F0502020204030204" pitchFamily="34" charset="0"/>
              </a:rPr>
              <a:t>public=no </a:t>
            </a:r>
            <a:endParaRPr lang="en-US" dirty="0">
              <a:latin typeface="Calibri" panose="020F0502020204030204" pitchFamily="34" charset="0"/>
            </a:endParaRPr>
          </a:p>
        </p:txBody>
      </p:sp>
      <p:pic>
        <p:nvPicPr>
          <p:cNvPr id="6" name="Imagen 5">
            <a:extLst>
              <a:ext uri="{FF2B5EF4-FFF2-40B4-BE49-F238E27FC236}">
                <a16:creationId xmlns:a16="http://schemas.microsoft.com/office/drawing/2014/main" id="{44D28493-7638-4FC9-A67F-C6F020C51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68" y="2551019"/>
            <a:ext cx="5727030" cy="3621632"/>
          </a:xfrm>
          <a:prstGeom prst="rect">
            <a:avLst/>
          </a:prstGeom>
        </p:spPr>
      </p:pic>
    </p:spTree>
    <p:extLst>
      <p:ext uri="{BB962C8B-B14F-4D97-AF65-F5344CB8AC3E}">
        <p14:creationId xmlns:p14="http://schemas.microsoft.com/office/powerpoint/2010/main" val="335123066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a:t>
            </a:r>
            <a:endParaRPr lang="en-US" dirty="0"/>
          </a:p>
        </p:txBody>
      </p:sp>
      <p:sp>
        <p:nvSpPr>
          <p:cNvPr id="10" name="CuadroTexto 9">
            <a:extLst>
              <a:ext uri="{FF2B5EF4-FFF2-40B4-BE49-F238E27FC236}">
                <a16:creationId xmlns:a16="http://schemas.microsoft.com/office/drawing/2014/main" id="{3C591A87-4398-4801-B3C2-526B4428EE4B}"/>
              </a:ext>
            </a:extLst>
          </p:cNvPr>
          <p:cNvSpPr txBox="1"/>
          <p:nvPr/>
        </p:nvSpPr>
        <p:spPr>
          <a:xfrm>
            <a:off x="477251" y="1400207"/>
            <a:ext cx="10676021" cy="1369606"/>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Save the file (pressing </a:t>
            </a:r>
            <a:r>
              <a:rPr lang="en-US" sz="2400" dirty="0" err="1" smtClean="0">
                <a:gradFill>
                  <a:gsLst>
                    <a:gs pos="2917">
                      <a:schemeClr val="tx1"/>
                    </a:gs>
                    <a:gs pos="30000">
                      <a:schemeClr val="tx1"/>
                    </a:gs>
                  </a:gsLst>
                  <a:lin ang="5400000" scaled="0"/>
                </a:gradFill>
              </a:rPr>
              <a:t>Control+X</a:t>
            </a:r>
            <a:r>
              <a:rPr lang="en-US" sz="2400" dirty="0" smtClean="0">
                <a:gradFill>
                  <a:gsLst>
                    <a:gs pos="2917">
                      <a:schemeClr val="tx1"/>
                    </a:gs>
                    <a:gs pos="30000">
                      <a:schemeClr val="tx1"/>
                    </a:gs>
                  </a:gsLst>
                  <a:lin ang="5400000" scaled="0"/>
                </a:gradFill>
              </a:rPr>
              <a:t>, it will ask us to save it)</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Finally, we need to put a password that relates our user to the shared resource, in order to protect it.</a:t>
            </a:r>
            <a:endParaRPr lang="en-US" sz="2400" dirty="0">
              <a:gradFill>
                <a:gsLst>
                  <a:gs pos="2917">
                    <a:schemeClr val="tx1"/>
                  </a:gs>
                  <a:gs pos="30000">
                    <a:schemeClr val="tx1"/>
                  </a:gs>
                </a:gsLst>
                <a:lin ang="5400000" scaled="0"/>
              </a:gradFill>
            </a:endParaRPr>
          </a:p>
        </p:txBody>
      </p:sp>
      <p:sp>
        <p:nvSpPr>
          <p:cNvPr id="4" name="CuadroTexto 3">
            <a:extLst>
              <a:ext uri="{FF2B5EF4-FFF2-40B4-BE49-F238E27FC236}">
                <a16:creationId xmlns:a16="http://schemas.microsoft.com/office/drawing/2014/main" id="{D281F3BB-CE5C-4088-9C2B-28F8588AB4F7}"/>
              </a:ext>
            </a:extLst>
          </p:cNvPr>
          <p:cNvSpPr txBox="1"/>
          <p:nvPr/>
        </p:nvSpPr>
        <p:spPr>
          <a:xfrm>
            <a:off x="397042" y="4728238"/>
            <a:ext cx="10299031"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Samba is configured!</a:t>
            </a:r>
          </a:p>
          <a:p>
            <a:pPr>
              <a:lnSpc>
                <a:spcPct val="90000"/>
              </a:lnSpc>
              <a:spcAft>
                <a:spcPts val="600"/>
              </a:spcAft>
            </a:pPr>
            <a:r>
              <a:rPr lang="en-US" sz="2400" dirty="0" smtClean="0">
                <a:gradFill>
                  <a:gsLst>
                    <a:gs pos="2917">
                      <a:schemeClr val="tx1"/>
                    </a:gs>
                    <a:gs pos="30000">
                      <a:schemeClr val="tx1"/>
                    </a:gs>
                  </a:gsLst>
                  <a:lin ang="5400000" scaled="0"/>
                </a:gradFill>
              </a:rPr>
              <a:t>We don’t need to restart to access files, although we can do it anyway to be sure. </a:t>
            </a:r>
            <a:endParaRPr lang="en-US" sz="2400" dirty="0">
              <a:gradFill>
                <a:gsLst>
                  <a:gs pos="2917">
                    <a:schemeClr val="tx1"/>
                  </a:gs>
                  <a:gs pos="30000">
                    <a:schemeClr val="tx1"/>
                  </a:gs>
                </a:gsLst>
                <a:lin ang="5400000" scaled="0"/>
              </a:gradFill>
            </a:endParaRPr>
          </a:p>
        </p:txBody>
      </p:sp>
      <p:sp>
        <p:nvSpPr>
          <p:cNvPr id="7" name="Rectángulo 6">
            <a:extLst>
              <a:ext uri="{FF2B5EF4-FFF2-40B4-BE49-F238E27FC236}">
                <a16:creationId xmlns:a16="http://schemas.microsoft.com/office/drawing/2014/main" id="{96DEF75E-9846-4329-9D6C-D5F289E3652B}"/>
              </a:ext>
            </a:extLst>
          </p:cNvPr>
          <p:cNvSpPr/>
          <p:nvPr/>
        </p:nvSpPr>
        <p:spPr>
          <a:xfrm>
            <a:off x="477251" y="2930909"/>
            <a:ext cx="10872537" cy="369332"/>
          </a:xfrm>
          <a:prstGeom prst="rect">
            <a:avLst/>
          </a:prstGeom>
        </p:spPr>
        <p:txBody>
          <a:bodyPr wrap="square">
            <a:spAutoFit/>
          </a:bodyPr>
          <a:lstStyle/>
          <a:p>
            <a:r>
              <a:rPr lang="en-US" dirty="0" smtClean="0">
                <a:latin typeface="Calibri" panose="020F0502020204030204" pitchFamily="34" charset="0"/>
              </a:rPr>
              <a:t>To configure a password for our login, we will have to execute this command</a:t>
            </a:r>
            <a:endParaRPr lang="en-US" dirty="0">
              <a:latin typeface="Calibri" panose="020F0502020204030204" pitchFamily="34" charset="0"/>
            </a:endParaRPr>
          </a:p>
        </p:txBody>
      </p:sp>
      <p:sp>
        <p:nvSpPr>
          <p:cNvPr id="8" name="Rectángulo 7">
            <a:extLst>
              <a:ext uri="{FF2B5EF4-FFF2-40B4-BE49-F238E27FC236}">
                <a16:creationId xmlns:a16="http://schemas.microsoft.com/office/drawing/2014/main" id="{4B876E80-D52F-4B72-A3F4-15C76565598A}"/>
              </a:ext>
            </a:extLst>
          </p:cNvPr>
          <p:cNvSpPr/>
          <p:nvPr/>
        </p:nvSpPr>
        <p:spPr>
          <a:xfrm>
            <a:off x="613609" y="3598741"/>
            <a:ext cx="11094081" cy="369332"/>
          </a:xfrm>
          <a:prstGeom prst="rect">
            <a:avLst/>
          </a:prstGeom>
        </p:spPr>
        <p:txBody>
          <a:bodyPr wrap="square">
            <a:spAutoFit/>
          </a:bodyPr>
          <a:lstStyle/>
          <a:p>
            <a:r>
              <a:rPr lang="en-US" dirty="0" smtClean="0">
                <a:latin typeface="Calibri" panose="020F0502020204030204" pitchFamily="34" charset="0"/>
              </a:rPr>
              <a:t>&gt; </a:t>
            </a:r>
            <a:r>
              <a:rPr lang="en-US" dirty="0" err="1" smtClean="0">
                <a:latin typeface="Calibri" panose="020F0502020204030204" pitchFamily="34" charset="0"/>
              </a:rPr>
              <a:t>sudo</a:t>
            </a:r>
            <a:r>
              <a:rPr lang="en-US" dirty="0" smtClean="0">
                <a:latin typeface="Calibri" panose="020F0502020204030204" pitchFamily="34" charset="0"/>
              </a:rPr>
              <a:t> </a:t>
            </a:r>
            <a:r>
              <a:rPr lang="en-US" dirty="0" err="1" smtClean="0">
                <a:latin typeface="Calibri" panose="020F0502020204030204" pitchFamily="34" charset="0"/>
              </a:rPr>
              <a:t>smbpasswd</a:t>
            </a:r>
            <a:r>
              <a:rPr lang="en-US" dirty="0" smtClean="0">
                <a:latin typeface="Calibri" panose="020F0502020204030204" pitchFamily="34" charset="0"/>
              </a:rPr>
              <a:t> -a pi </a:t>
            </a:r>
            <a:r>
              <a:rPr lang="en-US" dirty="0" smtClean="0">
                <a:solidFill>
                  <a:srgbClr val="FFFF00"/>
                </a:solidFill>
                <a:latin typeface="Calibri" panose="020F0502020204030204" pitchFamily="34" charset="0"/>
              </a:rPr>
              <a:t>(has to be different from default password)</a:t>
            </a:r>
            <a:endParaRPr lang="en-US" dirty="0">
              <a:solidFill>
                <a:srgbClr val="FFFF00"/>
              </a:solidFill>
              <a:latin typeface="Calibri" panose="020F0502020204030204" pitchFamily="34" charset="0"/>
            </a:endParaRPr>
          </a:p>
        </p:txBody>
      </p:sp>
      <p:sp>
        <p:nvSpPr>
          <p:cNvPr id="9" name="Rectángulo 8">
            <a:extLst>
              <a:ext uri="{FF2B5EF4-FFF2-40B4-BE49-F238E27FC236}">
                <a16:creationId xmlns:a16="http://schemas.microsoft.com/office/drawing/2014/main" id="{E3BA6264-D7EA-49DB-A328-74C411FAACAB}"/>
              </a:ext>
            </a:extLst>
          </p:cNvPr>
          <p:cNvSpPr/>
          <p:nvPr/>
        </p:nvSpPr>
        <p:spPr>
          <a:xfrm>
            <a:off x="1608219" y="4119979"/>
            <a:ext cx="3681714" cy="341632"/>
          </a:xfrm>
          <a:prstGeom prst="rect">
            <a:avLst/>
          </a:prstGeom>
        </p:spPr>
        <p:txBody>
          <a:bodyPr wrap="none">
            <a:spAutoFit/>
          </a:bodyPr>
          <a:lstStyle/>
          <a:p>
            <a:pPr>
              <a:lnSpc>
                <a:spcPct val="90000"/>
              </a:lnSpc>
              <a:spcAft>
                <a:spcPts val="600"/>
              </a:spcAft>
            </a:pPr>
            <a:r>
              <a:rPr lang="en-US" dirty="0" smtClean="0">
                <a:gradFill>
                  <a:gsLst>
                    <a:gs pos="2917">
                      <a:schemeClr val="tx1"/>
                    </a:gs>
                    <a:gs pos="30000">
                      <a:schemeClr val="tx1"/>
                    </a:gs>
                  </a:gsLst>
                  <a:lin ang="5400000" scaled="0"/>
                </a:gradFill>
              </a:rPr>
              <a:t>It will ask us to enter the password</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784234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dirty="0" smtClean="0"/>
              <a:t>Samba Installation </a:t>
            </a:r>
            <a:endParaRPr lang="en-US" dirty="0"/>
          </a:p>
        </p:txBody>
      </p:sp>
      <p:pic>
        <p:nvPicPr>
          <p:cNvPr id="14338" name="Picture 2" descr="Archivo &#10;Inicio &#10;raspberrypi &#10;Compartir &#10;Vista &#10;X Eliminar • &#10;Copiara • Cambiar nombre &#10;Organizar &#10;raspberrypi &#10;pihame &#10;Nueva &#10;Nuevo &#10;Propiedades &#10;Abrir &#10;o &#10;Seleccionar todo &#10;No seleccionar ninguno &#10;Invertir selección &#10;Anclar al Copiar Pegar &#10;Acceso rápido &#10;Portapapeles &#10;&gt; * Acceso rápida &#10;OneDrive &#10;Este equipa &#10;Descargas &#10;Documentas &#10;Escritorio &#10;Imágenes &#10;Música &#10;&gt; Objetas 3D &#10;Vídeos &#10;SSD Ext &#10;GattaGaFast (D:) &#10;I elementa &#10;Seleccionar &#10;v Buscar en &#10;p &#10;-e ">
            <a:extLst>
              <a:ext uri="{FF2B5EF4-FFF2-40B4-BE49-F238E27FC236}">
                <a16:creationId xmlns:a16="http://schemas.microsoft.com/office/drawing/2014/main" id="{3FD793C9-D702-4080-8C26-6AAEA029F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47" y="1846217"/>
            <a:ext cx="5301916" cy="385036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DE4EF45-C358-408C-A6AE-8D0C57E13811}"/>
              </a:ext>
            </a:extLst>
          </p:cNvPr>
          <p:cNvSpPr txBox="1"/>
          <p:nvPr/>
        </p:nvSpPr>
        <p:spPr>
          <a:xfrm>
            <a:off x="697833" y="1740569"/>
            <a:ext cx="418849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Here’s the Shared Resource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26036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noProof="0" dirty="0" smtClean="0"/>
              <a:t>Samba Installation </a:t>
            </a:r>
            <a:endParaRPr lang="en-US" noProof="0" dirty="0"/>
          </a:p>
        </p:txBody>
      </p:sp>
      <p:sp>
        <p:nvSpPr>
          <p:cNvPr id="3" name="CuadroTexto 2">
            <a:extLst>
              <a:ext uri="{FF2B5EF4-FFF2-40B4-BE49-F238E27FC236}">
                <a16:creationId xmlns:a16="http://schemas.microsoft.com/office/drawing/2014/main" id="{1DE4EF45-C358-408C-A6AE-8D0C57E13811}"/>
              </a:ext>
            </a:extLst>
          </p:cNvPr>
          <p:cNvSpPr txBox="1"/>
          <p:nvPr/>
        </p:nvSpPr>
        <p:spPr>
          <a:xfrm>
            <a:off x="473242" y="1724025"/>
            <a:ext cx="5165557" cy="492442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Double click it </a:t>
            </a:r>
            <a:r>
              <a:rPr lang="en-US" sz="2400" dirty="0">
                <a:gradFill>
                  <a:gsLst>
                    <a:gs pos="2917">
                      <a:schemeClr val="tx1"/>
                    </a:gs>
                    <a:gs pos="30000">
                      <a:schemeClr val="tx1"/>
                    </a:gs>
                  </a:gsLst>
                  <a:lin ang="5400000" scaled="0"/>
                </a:gradFill>
              </a:rPr>
              <a:t>and </a:t>
            </a:r>
            <a:r>
              <a:rPr lang="en-US" sz="2400" dirty="0" smtClean="0">
                <a:gradFill>
                  <a:gsLst>
                    <a:gs pos="2917">
                      <a:schemeClr val="tx1"/>
                    </a:gs>
                    <a:gs pos="30000">
                      <a:schemeClr val="tx1"/>
                    </a:gs>
                  </a:gsLst>
                  <a:lin ang="5400000" scaled="0"/>
                </a:gradFill>
              </a:rPr>
              <a:t>Windows will prompt for the </a:t>
            </a:r>
            <a:r>
              <a:rPr lang="en-US" sz="2400" dirty="0">
                <a:gradFill>
                  <a:gsLst>
                    <a:gs pos="2917">
                      <a:schemeClr val="tx1"/>
                    </a:gs>
                    <a:gs pos="30000">
                      <a:schemeClr val="tx1"/>
                    </a:gs>
                  </a:gsLst>
                  <a:lin ang="5400000" scaled="0"/>
                </a:gradFill>
              </a:rPr>
              <a:t>username and password</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The </a:t>
            </a:r>
            <a:r>
              <a:rPr lang="en-US" sz="2400" dirty="0">
                <a:gradFill>
                  <a:gsLst>
                    <a:gs pos="2917">
                      <a:schemeClr val="tx1"/>
                    </a:gs>
                    <a:gs pos="30000">
                      <a:schemeClr val="tx1"/>
                    </a:gs>
                  </a:gsLst>
                  <a:lin ang="5400000" scaled="0"/>
                </a:gradFill>
              </a:rPr>
              <a:t>user is "pi"</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The </a:t>
            </a:r>
            <a:r>
              <a:rPr lang="en-US" sz="2400" dirty="0">
                <a:gradFill>
                  <a:gsLst>
                    <a:gs pos="2917">
                      <a:schemeClr val="tx1"/>
                    </a:gs>
                    <a:gs pos="30000">
                      <a:schemeClr val="tx1"/>
                    </a:gs>
                  </a:gsLst>
                  <a:lin ang="5400000" scaled="0"/>
                </a:gradFill>
              </a:rPr>
              <a:t>password is the one that we have set previously </a:t>
            </a:r>
            <a:r>
              <a:rPr lang="en-US" sz="2400" dirty="0" smtClean="0">
                <a:gradFill>
                  <a:gsLst>
                    <a:gs pos="2917">
                      <a:schemeClr val="tx1"/>
                    </a:gs>
                    <a:gs pos="30000">
                      <a:schemeClr val="tx1"/>
                    </a:gs>
                  </a:gsLst>
                  <a:lin ang="5400000" scaled="0"/>
                </a:gradFill>
              </a:rPr>
              <a:t>by </a:t>
            </a:r>
            <a:r>
              <a:rPr lang="en-US" sz="2400" dirty="0">
                <a:gradFill>
                  <a:gsLst>
                    <a:gs pos="2917">
                      <a:schemeClr val="tx1"/>
                    </a:gs>
                    <a:gs pos="30000">
                      <a:schemeClr val="tx1"/>
                    </a:gs>
                  </a:gsLst>
                  <a:lin ang="5400000" scaled="0"/>
                </a:gradFill>
              </a:rPr>
              <a:t>using the </a:t>
            </a:r>
            <a:r>
              <a:rPr lang="en-US" sz="2400" dirty="0" err="1">
                <a:gradFill>
                  <a:gsLst>
                    <a:gs pos="2917">
                      <a:schemeClr val="tx1"/>
                    </a:gs>
                    <a:gs pos="30000">
                      <a:schemeClr val="tx1"/>
                    </a:gs>
                  </a:gsLst>
                  <a:lin ang="5400000" scaled="0"/>
                </a:gradFill>
              </a:rPr>
              <a:t>smbpasswd</a:t>
            </a:r>
            <a:r>
              <a:rPr lang="en-US" sz="2400" dirty="0">
                <a:gradFill>
                  <a:gsLst>
                    <a:gs pos="2917">
                      <a:schemeClr val="tx1"/>
                    </a:gs>
                    <a:gs pos="30000">
                      <a:schemeClr val="tx1"/>
                    </a:gs>
                  </a:gsLst>
                  <a:lin ang="5400000" scaled="0"/>
                </a:gradFill>
              </a:rPr>
              <a:t> command</a:t>
            </a: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r>
              <a:rPr lang="es-ES" sz="2400" dirty="0">
                <a:gradFill>
                  <a:gsLst>
                    <a:gs pos="2917">
                      <a:schemeClr val="tx1"/>
                    </a:gs>
                    <a:gs pos="30000">
                      <a:schemeClr val="tx1"/>
                    </a:gs>
                  </a:gsLst>
                  <a:lin ang="5400000" scaled="0"/>
                </a:gradFill>
              </a:rPr>
              <a:t/>
            </a:r>
            <a:br>
              <a:rPr lang="es-ES" sz="2400" dirty="0">
                <a:gradFill>
                  <a:gsLst>
                    <a:gs pos="2917">
                      <a:schemeClr val="tx1"/>
                    </a:gs>
                    <a:gs pos="30000">
                      <a:schemeClr val="tx1"/>
                    </a:gs>
                  </a:gsLst>
                  <a:lin ang="5400000" scaled="0"/>
                </a:gradFill>
              </a:rPr>
            </a:br>
            <a:endParaRPr lang="es-ES" sz="2400" dirty="0">
              <a:gradFill>
                <a:gsLst>
                  <a:gs pos="2917">
                    <a:schemeClr val="tx1"/>
                  </a:gs>
                  <a:gs pos="30000">
                    <a:schemeClr val="tx1"/>
                  </a:gs>
                </a:gsLst>
                <a:lin ang="5400000" scaled="0"/>
              </a:gradFill>
            </a:endParaRPr>
          </a:p>
        </p:txBody>
      </p:sp>
      <p:pic>
        <p:nvPicPr>
          <p:cNvPr id="21506" name="Picture 2" descr="Seguridad de Windows &#10;Escribir credenciales de red &#10;Escriba sus credenciales para conectarse a: 192.168.1.39 &#10;pl &#10;Recordar mis credenciales &#10;Acceso denegado. &#10;Aceptar &#10;Cancelar ">
            <a:extLst>
              <a:ext uri="{FF2B5EF4-FFF2-40B4-BE49-F238E27FC236}">
                <a16:creationId xmlns:a16="http://schemas.microsoft.com/office/drawing/2014/main" id="{931D41C3-1075-45DC-AD9B-DA10F78BF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60383"/>
            <a:ext cx="43434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54934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6D40E-C885-4E8E-8977-184968B55AEB}"/>
              </a:ext>
            </a:extLst>
          </p:cNvPr>
          <p:cNvSpPr>
            <a:spLocks noGrp="1"/>
          </p:cNvSpPr>
          <p:nvPr>
            <p:ph type="body" sz="quarter" idx="14"/>
          </p:nvPr>
        </p:nvSpPr>
        <p:spPr>
          <a:xfrm>
            <a:off x="163770" y="378092"/>
            <a:ext cx="11644185" cy="861019"/>
          </a:xfrm>
        </p:spPr>
        <p:txBody>
          <a:bodyPr/>
          <a:lstStyle/>
          <a:p>
            <a:r>
              <a:rPr lang="en-US" noProof="0" dirty="0" smtClean="0"/>
              <a:t>Samba Installation </a:t>
            </a:r>
            <a:endParaRPr lang="en-US" noProof="0" dirty="0"/>
          </a:p>
        </p:txBody>
      </p:sp>
      <p:sp>
        <p:nvSpPr>
          <p:cNvPr id="4" name="CuadroTexto 3">
            <a:extLst>
              <a:ext uri="{FF2B5EF4-FFF2-40B4-BE49-F238E27FC236}">
                <a16:creationId xmlns:a16="http://schemas.microsoft.com/office/drawing/2014/main" id="{B164D5A5-BA29-4882-B864-BA976B2A85F8}"/>
              </a:ext>
            </a:extLst>
          </p:cNvPr>
          <p:cNvSpPr txBox="1"/>
          <p:nvPr/>
        </p:nvSpPr>
        <p:spPr>
          <a:xfrm>
            <a:off x="465221" y="1339516"/>
            <a:ext cx="11106245"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Once we have done this</a:t>
            </a:r>
            <a:r>
              <a:rPr lang="es-ES" sz="2400" dirty="0" smtClean="0">
                <a:gradFill>
                  <a:gsLst>
                    <a:gs pos="2917">
                      <a:schemeClr val="tx1"/>
                    </a:gs>
                    <a:gs pos="30000">
                      <a:schemeClr val="tx1"/>
                    </a:gs>
                  </a:gsLst>
                  <a:lin ang="5400000" scaled="0"/>
                </a:gradFill>
              </a:rPr>
              <a:t>, </a:t>
            </a:r>
            <a:r>
              <a:rPr lang="es-ES" sz="2400" dirty="0">
                <a:gradFill>
                  <a:gsLst>
                    <a:gs pos="2917">
                      <a:schemeClr val="tx1"/>
                    </a:gs>
                    <a:gs pos="30000">
                      <a:schemeClr val="tx1"/>
                    </a:gs>
                  </a:gsLst>
                  <a:lin ang="5400000" scaled="0"/>
                </a:gradFill>
              </a:rPr>
              <a:t>we will be able to see the files </a:t>
            </a:r>
            <a:r>
              <a:rPr lang="es-ES" sz="2400" dirty="0" smtClean="0">
                <a:gradFill>
                  <a:gsLst>
                    <a:gs pos="2917">
                      <a:schemeClr val="tx1"/>
                    </a:gs>
                    <a:gs pos="30000">
                      <a:schemeClr val="tx1"/>
                    </a:gs>
                  </a:gsLst>
                  <a:lin ang="5400000" scaled="0"/>
                </a:gradFill>
              </a:rPr>
              <a:t>inside </a:t>
            </a:r>
            <a:r>
              <a:rPr lang="es-ES" sz="2400" dirty="0">
                <a:gradFill>
                  <a:gsLst>
                    <a:gs pos="2917">
                      <a:schemeClr val="tx1"/>
                    </a:gs>
                    <a:gs pos="30000">
                      <a:schemeClr val="tx1"/>
                    </a:gs>
                  </a:gsLst>
                  <a:lin ang="5400000" scaled="0"/>
                </a:gradFill>
              </a:rPr>
              <a:t>the </a:t>
            </a:r>
            <a:r>
              <a:rPr lang="es-ES" sz="2400" dirty="0" err="1">
                <a:gradFill>
                  <a:gsLst>
                    <a:gs pos="2917">
                      <a:schemeClr val="tx1"/>
                    </a:gs>
                    <a:gs pos="30000">
                      <a:schemeClr val="tx1"/>
                    </a:gs>
                  </a:gsLst>
                  <a:lin ang="5400000" scaled="0"/>
                </a:gradFill>
              </a:rPr>
              <a:t>shared</a:t>
            </a:r>
            <a:r>
              <a:rPr lang="es-ES" sz="2400" dirty="0">
                <a:gradFill>
                  <a:gsLst>
                    <a:gs pos="2917">
                      <a:schemeClr val="tx1"/>
                    </a:gs>
                    <a:gs pos="30000">
                      <a:schemeClr val="tx1"/>
                    </a:gs>
                  </a:gsLst>
                  <a:lin ang="5400000" scaled="0"/>
                </a:gradFill>
              </a:rPr>
              <a:t> folder</a:t>
            </a:r>
          </a:p>
        </p:txBody>
      </p:sp>
      <p:pic>
        <p:nvPicPr>
          <p:cNvPr id="22530" name="Picture 2" descr="¯ pihome &#10;Archivo &#10;Inicio &#10;Compartir &#10;Red &#10;Vista &#10;192.168,1 pihome &#10;Nombre &#10;Desktap &#10;Documents &#10;Dawnlaads &#10;Pictures &#10;Public &#10;pyt han_games &#10;Templates &#10;o &#10;p &#10;Fecha de modifica... &#10;14/03/2018 D: 17 &#10;14/03/2018 D: 17 &#10;14/03/2018 D: 17 &#10;14/03/2018 D: 17 &#10;14/03/2018 D: 17 &#10;14/03/2018 D: 17 &#10;13/03/201823:41 &#10;14/03/2018 D: 17 &#10;14/03/2018 D: 17 &#10;Buscar en pihome &#10;Tipa &#10;Carpeta de archivas &#10;Carpeta de archivas &#10;Carpeta de archivas &#10;Carpeta de archivas &#10;Carpeta de archivas &#10;Carpeta de archivas &#10;Carpeta de archivas &#10;Carpeta de archivas &#10;Carpeta de archivas &#10;Tamaña &#10;* Acceso rápido &#10;Escritorio &#10;Descargas &#10;Documentas &#10;Imágenes &#10;sa urce &#10;CadeGen &#10;P Iatty &#10;P Iatty .Ca m ma nds &#10;Plotty .CampiIer Tests &#10;OneDrive &#10;Este equipa &#10;Descargas &#10;Documentas &#10;Escritorio &#10;Imágenes &#10;Música &#10;g elementas ">
            <a:extLst>
              <a:ext uri="{FF2B5EF4-FFF2-40B4-BE49-F238E27FC236}">
                <a16:creationId xmlns:a16="http://schemas.microsoft.com/office/drawing/2014/main" id="{2FB0AE34-452B-417D-AFA1-066011A3A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384" y="2067785"/>
            <a:ext cx="6364956" cy="426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3703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9DC89954-3A9C-4A55-A263-52EB221EC7A3}"/>
              </a:ext>
            </a:extLst>
          </p:cNvPr>
          <p:cNvSpPr/>
          <p:nvPr/>
        </p:nvSpPr>
        <p:spPr>
          <a:xfrm>
            <a:off x="493345" y="-156699"/>
            <a:ext cx="2988083" cy="3150552"/>
          </a:xfrm>
          <a:prstGeom prst="rect">
            <a:avLst/>
          </a:prstGeom>
        </p:spPr>
        <p:txBody>
          <a:bodyPr wrap="square">
            <a:spAutoFit/>
          </a:bodyPr>
          <a:lstStyle/>
          <a:p>
            <a:pPr defTabSz="914367"/>
            <a:r>
              <a:rPr lang="en-US" sz="19606" dirty="0" smtClean="0">
                <a:solidFill>
                  <a:srgbClr val="993300"/>
                </a:solidFill>
                <a:latin typeface="Playfair Display Black" panose="00000A00000000000000" pitchFamily="2" charset="0"/>
              </a:rPr>
              <a:t>A</a:t>
            </a:r>
            <a:endParaRPr lang="en-US" sz="19606" dirty="0">
              <a:solidFill>
                <a:srgbClr val="993300"/>
              </a:solidFill>
              <a:latin typeface="Playfair Display Black" panose="00000A00000000000000" pitchFamily="2" charset="0"/>
            </a:endParaRPr>
          </a:p>
        </p:txBody>
      </p:sp>
      <p:sp>
        <p:nvSpPr>
          <p:cNvPr id="27" name="Title 1">
            <a:extLst>
              <a:ext uri="{FF2B5EF4-FFF2-40B4-BE49-F238E27FC236}">
                <a16:creationId xmlns:a16="http://schemas.microsoft.com/office/drawing/2014/main" id="{168F8B90-A468-4FC1-9A90-4C3C0D5A6C03}"/>
              </a:ext>
            </a:extLst>
          </p:cNvPr>
          <p:cNvSpPr txBox="1">
            <a:spLocks/>
          </p:cNvSpPr>
          <p:nvPr/>
        </p:nvSpPr>
        <p:spPr>
          <a:xfrm>
            <a:off x="952382" y="1227570"/>
            <a:ext cx="5218321" cy="766678"/>
          </a:xfrm>
          <a:prstGeom prst="rect">
            <a:avLst/>
          </a:prstGeom>
        </p:spPr>
        <p:txBody>
          <a:bodyPr/>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pPr defTabSz="913180"/>
            <a:r>
              <a:rPr lang="en-US" sz="4705" spc="-100" dirty="0" smtClean="0">
                <a:solidFill>
                  <a:srgbClr val="FF0000"/>
                </a:solidFill>
                <a:latin typeface="Poppins SemiBold" panose="00000700000000000000" pitchFamily="2" charset="0"/>
                <a:cs typeface="Poppins SemiBold" panose="00000700000000000000" pitchFamily="2" charset="0"/>
              </a:rPr>
              <a:t>Agenda</a:t>
            </a:r>
            <a:r>
              <a:rPr lang="en-US" sz="5882" spc="-100" dirty="0" smtClean="0">
                <a:solidFill>
                  <a:srgbClr val="FF0000"/>
                </a:solidFill>
                <a:latin typeface="Segoe UI Light"/>
              </a:rPr>
              <a:t/>
            </a:r>
            <a:br>
              <a:rPr lang="en-US" sz="5882" spc="-100" dirty="0" smtClean="0">
                <a:solidFill>
                  <a:srgbClr val="FF0000"/>
                </a:solidFill>
                <a:latin typeface="Segoe UI Light"/>
              </a:rPr>
            </a:br>
            <a:endParaRPr lang="en-US" sz="6448" spc="-100" dirty="0">
              <a:solidFill>
                <a:srgbClr val="FF0000"/>
              </a:solidFill>
              <a:latin typeface="Segoe UI Light"/>
            </a:endParaRPr>
          </a:p>
        </p:txBody>
      </p:sp>
      <p:sp>
        <p:nvSpPr>
          <p:cNvPr id="2" name="CuadroTexto 1">
            <a:extLst>
              <a:ext uri="{FF2B5EF4-FFF2-40B4-BE49-F238E27FC236}">
                <a16:creationId xmlns:a16="http://schemas.microsoft.com/office/drawing/2014/main" id="{F2BEA464-16E1-4F46-8BA3-3A674433152A}"/>
              </a:ext>
            </a:extLst>
          </p:cNvPr>
          <p:cNvSpPr txBox="1"/>
          <p:nvPr/>
        </p:nvSpPr>
        <p:spPr>
          <a:xfrm>
            <a:off x="2466857" y="1994248"/>
            <a:ext cx="8528502" cy="4154984"/>
          </a:xfrm>
          <a:prstGeom prst="rect">
            <a:avLst/>
          </a:prstGeom>
          <a:noFill/>
        </p:spPr>
        <p:txBody>
          <a:bodyPr wrap="square" rtlCol="0">
            <a:spAutoFit/>
          </a:bodyPr>
          <a:lstStyle/>
          <a:p>
            <a:pPr marL="342900" indent="-342900">
              <a:buFont typeface="+mj-lt"/>
              <a:buAutoNum type="arabicPeriod"/>
            </a:pPr>
            <a:r>
              <a:rPr lang="en-US" sz="2400" dirty="0" smtClean="0">
                <a:solidFill>
                  <a:schemeClr val="bg1"/>
                </a:solidFill>
              </a:rPr>
              <a:t>Installation of </a:t>
            </a:r>
            <a:r>
              <a:rPr lang="en-US" sz="2400" dirty="0" err="1" smtClean="0">
                <a:solidFill>
                  <a:schemeClr val="bg1"/>
                </a:solidFill>
              </a:rPr>
              <a:t>Rasbian</a:t>
            </a:r>
            <a:r>
              <a:rPr lang="en-US" sz="2400" dirty="0" smtClean="0">
                <a:solidFill>
                  <a:schemeClr val="bg1"/>
                </a:solidFill>
              </a:rPr>
              <a:t> in </a:t>
            </a:r>
            <a:r>
              <a:rPr lang="en-US" sz="2400" dirty="0" err="1" smtClean="0">
                <a:solidFill>
                  <a:schemeClr val="bg1"/>
                </a:solidFill>
              </a:rPr>
              <a:t>Raspbery</a:t>
            </a:r>
            <a:r>
              <a:rPr lang="en-US" sz="2400" dirty="0" smtClean="0">
                <a:solidFill>
                  <a:schemeClr val="bg1"/>
                </a:solidFill>
              </a:rPr>
              <a:t> Pi</a:t>
            </a:r>
          </a:p>
          <a:p>
            <a:pPr marL="800100" lvl="1" indent="-342900">
              <a:buFont typeface="+mj-lt"/>
              <a:buAutoNum type="arabicPeriod"/>
            </a:pPr>
            <a:r>
              <a:rPr lang="en-US" sz="2400" dirty="0" smtClean="0">
                <a:solidFill>
                  <a:schemeClr val="bg1"/>
                </a:solidFill>
              </a:rPr>
              <a:t>Standard method</a:t>
            </a:r>
          </a:p>
          <a:p>
            <a:pPr marL="800100" lvl="1" indent="-342900">
              <a:buFont typeface="+mj-lt"/>
              <a:buAutoNum type="arabicPeriod"/>
            </a:pPr>
            <a:r>
              <a:rPr lang="en-US" sz="2400" dirty="0" smtClean="0">
                <a:solidFill>
                  <a:schemeClr val="bg1"/>
                </a:solidFill>
              </a:rPr>
              <a:t>Headless method </a:t>
            </a:r>
          </a:p>
          <a:p>
            <a:pPr marL="342900" indent="-342900">
              <a:buFont typeface="+mj-lt"/>
              <a:buAutoNum type="arabicPeriod"/>
            </a:pPr>
            <a:r>
              <a:rPr lang="en-US" sz="2400" dirty="0" smtClean="0">
                <a:solidFill>
                  <a:schemeClr val="bg1"/>
                </a:solidFill>
              </a:rPr>
              <a:t>Installation of additional packages</a:t>
            </a:r>
          </a:p>
          <a:p>
            <a:pPr marL="342900" indent="-342900">
              <a:buFont typeface="+mj-lt"/>
              <a:buAutoNum type="arabicPeriod"/>
            </a:pPr>
            <a:r>
              <a:rPr lang="en-US" sz="2400" dirty="0" smtClean="0">
                <a:solidFill>
                  <a:schemeClr val="bg1"/>
                </a:solidFill>
              </a:rPr>
              <a:t>Installation of .NET Core</a:t>
            </a:r>
          </a:p>
          <a:p>
            <a:pPr marL="342900" indent="-342900">
              <a:buFont typeface="+mj-lt"/>
              <a:buAutoNum type="arabicPeriod"/>
            </a:pPr>
            <a:r>
              <a:rPr lang="en-US" sz="2400" dirty="0" smtClean="0">
                <a:solidFill>
                  <a:schemeClr val="bg1"/>
                </a:solidFill>
              </a:rPr>
              <a:t>Creation of .NET apps</a:t>
            </a:r>
          </a:p>
          <a:p>
            <a:pPr marL="800100" lvl="1" indent="-342900">
              <a:buFont typeface="+mj-lt"/>
              <a:buAutoNum type="arabicPeriod"/>
            </a:pPr>
            <a:r>
              <a:rPr lang="en-US" sz="2400" dirty="0" smtClean="0">
                <a:solidFill>
                  <a:schemeClr val="bg1"/>
                </a:solidFill>
              </a:rPr>
              <a:t>Basic application ASP.NET Core</a:t>
            </a:r>
          </a:p>
          <a:p>
            <a:pPr marL="1257300" lvl="2" indent="-342900">
              <a:buFont typeface="+mj-lt"/>
              <a:buAutoNum type="arabicPeriod"/>
            </a:pPr>
            <a:r>
              <a:rPr lang="en-US" sz="2400" dirty="0" smtClean="0">
                <a:solidFill>
                  <a:schemeClr val="bg1"/>
                </a:solidFill>
              </a:rPr>
              <a:t>Manual deployment</a:t>
            </a:r>
          </a:p>
          <a:p>
            <a:pPr marL="1257300" lvl="2" indent="-342900">
              <a:buFont typeface="+mj-lt"/>
              <a:buAutoNum type="arabicPeriod"/>
            </a:pPr>
            <a:r>
              <a:rPr lang="en-US" sz="2400" dirty="0" smtClean="0">
                <a:solidFill>
                  <a:schemeClr val="bg1"/>
                </a:solidFill>
              </a:rPr>
              <a:t>Automated deployment (using template)</a:t>
            </a:r>
          </a:p>
          <a:p>
            <a:pPr marL="342900" indent="-342900">
              <a:buFont typeface="+mj-lt"/>
              <a:buAutoNum type="arabicPeriod"/>
            </a:pPr>
            <a:r>
              <a:rPr lang="en-US" sz="2400" dirty="0" smtClean="0">
                <a:solidFill>
                  <a:schemeClr val="bg1"/>
                </a:solidFill>
              </a:rPr>
              <a:t>EXTRA: Working with the GPIO port</a:t>
            </a:r>
          </a:p>
          <a:p>
            <a:endParaRPr lang="en-US" sz="2400" dirty="0">
              <a:solidFill>
                <a:schemeClr val="bg1"/>
              </a:solidFill>
            </a:endParaRPr>
          </a:p>
        </p:txBody>
      </p:sp>
    </p:spTree>
    <p:extLst>
      <p:ext uri="{BB962C8B-B14F-4D97-AF65-F5344CB8AC3E}">
        <p14:creationId xmlns:p14="http://schemas.microsoft.com/office/powerpoint/2010/main" val="197296261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.NET Core installation (runtime)</a:t>
            </a:r>
            <a:endParaRPr lang="en-US" dirty="0"/>
          </a:p>
        </p:txBody>
      </p:sp>
      <p:sp>
        <p:nvSpPr>
          <p:cNvPr id="3" name="Rectángulo 2">
            <a:extLst>
              <a:ext uri="{FF2B5EF4-FFF2-40B4-BE49-F238E27FC236}">
                <a16:creationId xmlns:a16="http://schemas.microsoft.com/office/drawing/2014/main" id="{1E8A1967-1C52-492E-91BA-6C27F573C580}"/>
              </a:ext>
            </a:extLst>
          </p:cNvPr>
          <p:cNvSpPr/>
          <p:nvPr/>
        </p:nvSpPr>
        <p:spPr>
          <a:xfrm>
            <a:off x="221847" y="2280865"/>
            <a:ext cx="11644185" cy="2585323"/>
          </a:xfrm>
          <a:prstGeom prst="rect">
            <a:avLst/>
          </a:prstGeom>
        </p:spPr>
        <p:txBody>
          <a:bodyPr wrap="square">
            <a:spAutoFit/>
          </a:bodyPr>
          <a:lstStyle/>
          <a:p>
            <a:pPr marL="685800" indent="-342900" fontAlgn="ctr">
              <a:buFont typeface="Arial" panose="020B0604020202020204" pitchFamily="34" charset="0"/>
              <a:buChar char="•"/>
            </a:pPr>
            <a:r>
              <a:rPr lang="en-US" dirty="0" err="1" smtClean="0"/>
              <a:t>sudo</a:t>
            </a:r>
            <a:r>
              <a:rPr lang="en-US" dirty="0" smtClean="0"/>
              <a:t> apt-get -y update</a:t>
            </a:r>
          </a:p>
          <a:p>
            <a:pPr marL="685800" indent="-342900" fontAlgn="ctr">
              <a:buFont typeface="Arial" panose="020B0604020202020204" pitchFamily="34" charset="0"/>
              <a:buChar char="•"/>
            </a:pPr>
            <a:r>
              <a:rPr lang="en-US" dirty="0" err="1" smtClean="0"/>
              <a:t>sudo</a:t>
            </a:r>
            <a:r>
              <a:rPr lang="en-US" dirty="0" smtClean="0"/>
              <a:t> apt-get -y install libunwind8 </a:t>
            </a:r>
            <a:r>
              <a:rPr lang="en-US" dirty="0" err="1" smtClean="0"/>
              <a:t>gettext</a:t>
            </a:r>
            <a:endParaRPr lang="en-US" dirty="0" smtClean="0"/>
          </a:p>
          <a:p>
            <a:pPr marL="685800" indent="-342900" fontAlgn="ctr">
              <a:buFont typeface="Arial" panose="020B0604020202020204" pitchFamily="34" charset="0"/>
              <a:buChar char="•"/>
            </a:pPr>
            <a:r>
              <a:rPr lang="en-US" dirty="0" err="1" smtClean="0"/>
              <a:t>wget</a:t>
            </a:r>
            <a:r>
              <a:rPr lang="en-US" dirty="0" smtClean="0"/>
              <a:t> </a:t>
            </a:r>
            <a:r>
              <a:rPr lang="en-US" dirty="0" smtClean="0">
                <a:hlinkClick r:id="rId2"/>
              </a:rPr>
              <a:t>https://dotnetcli.blob.core.windows.net/dotnet/Sdk/2.1.403/dotnet-sdk-2.1.403-linux-arm.tar.gz</a:t>
            </a:r>
            <a:endParaRPr lang="en-US" dirty="0" smtClean="0"/>
          </a:p>
          <a:p>
            <a:pPr marL="685800" indent="-342900" fontAlgn="ctr">
              <a:buFont typeface="Arial" panose="020B0604020202020204" pitchFamily="34" charset="0"/>
              <a:buChar char="•"/>
            </a:pPr>
            <a:r>
              <a:rPr lang="en-US" dirty="0" err="1" smtClean="0"/>
              <a:t>wget</a:t>
            </a:r>
            <a:r>
              <a:rPr lang="en-US" dirty="0" smtClean="0"/>
              <a:t> </a:t>
            </a:r>
            <a:r>
              <a:rPr lang="en-US" dirty="0" smtClean="0">
                <a:hlinkClick r:id="rId3"/>
              </a:rPr>
              <a:t>https://dotnetcli.blob.core.windows.net/dotnet/aspnetcore/Runtime/2.1.0/aspnetcore-runtime-2.1.0-linux-arm.tar.gz</a:t>
            </a:r>
            <a:endParaRPr lang="en-US" dirty="0" smtClean="0"/>
          </a:p>
          <a:p>
            <a:pPr marL="685800" indent="-342900" fontAlgn="ctr">
              <a:buFont typeface="Arial" panose="020B0604020202020204" pitchFamily="34" charset="0"/>
              <a:buChar char="•"/>
            </a:pPr>
            <a:r>
              <a:rPr lang="en-US" dirty="0" err="1" smtClean="0"/>
              <a:t>sudo</a:t>
            </a:r>
            <a:r>
              <a:rPr lang="en-US" dirty="0" smtClean="0"/>
              <a:t> </a:t>
            </a:r>
            <a:r>
              <a:rPr lang="en-US" dirty="0" err="1" smtClean="0"/>
              <a:t>mkdir</a:t>
            </a:r>
            <a:r>
              <a:rPr lang="en-US" dirty="0" smtClean="0"/>
              <a:t> /opt/</a:t>
            </a:r>
            <a:r>
              <a:rPr lang="en-US" dirty="0" err="1" smtClean="0"/>
              <a:t>dotnet</a:t>
            </a:r>
            <a:endParaRPr lang="en-US" dirty="0" smtClean="0"/>
          </a:p>
          <a:p>
            <a:pPr marL="685800" indent="-342900" fontAlgn="ctr">
              <a:buFont typeface="Arial" panose="020B0604020202020204" pitchFamily="34" charset="0"/>
              <a:buChar char="•"/>
            </a:pPr>
            <a:r>
              <a:rPr lang="en-US" dirty="0" err="1" smtClean="0"/>
              <a:t>sudo</a:t>
            </a:r>
            <a:r>
              <a:rPr lang="en-US" dirty="0" smtClean="0"/>
              <a:t> tar -</a:t>
            </a:r>
            <a:r>
              <a:rPr lang="en-US" dirty="0" err="1" smtClean="0"/>
              <a:t>xvf</a:t>
            </a:r>
            <a:r>
              <a:rPr lang="en-US" dirty="0" smtClean="0"/>
              <a:t> dotnet-sdk-2.1.300-linux-arm.tar.gz -C /opt/</a:t>
            </a:r>
            <a:r>
              <a:rPr lang="en-US" dirty="0" err="1" smtClean="0"/>
              <a:t>dotnet</a:t>
            </a:r>
            <a:r>
              <a:rPr lang="en-US" dirty="0" smtClean="0"/>
              <a:t>/</a:t>
            </a:r>
          </a:p>
          <a:p>
            <a:pPr marL="685800" indent="-342900" fontAlgn="ctr">
              <a:buFont typeface="Arial" panose="020B0604020202020204" pitchFamily="34" charset="0"/>
              <a:buChar char="•"/>
            </a:pPr>
            <a:r>
              <a:rPr lang="en-US" dirty="0" err="1" smtClean="0"/>
              <a:t>sudo</a:t>
            </a:r>
            <a:r>
              <a:rPr lang="en-US" dirty="0" smtClean="0"/>
              <a:t> tar -</a:t>
            </a:r>
            <a:r>
              <a:rPr lang="en-US" dirty="0" err="1" smtClean="0"/>
              <a:t>xvf</a:t>
            </a:r>
            <a:r>
              <a:rPr lang="en-US" dirty="0" smtClean="0"/>
              <a:t> aspnetcore-runtime-2.1.0-linux-arm.tar.gz -C /opt/</a:t>
            </a:r>
            <a:r>
              <a:rPr lang="en-US" dirty="0" err="1" smtClean="0"/>
              <a:t>dotnet</a:t>
            </a:r>
            <a:r>
              <a:rPr lang="en-US" dirty="0" smtClean="0"/>
              <a:t>/</a:t>
            </a:r>
            <a:endParaRPr lang="en-US" dirty="0" smtClean="0"/>
          </a:p>
          <a:p>
            <a:pPr marL="685800" indent="-342900" fontAlgn="ctr">
              <a:buFont typeface="Arial" panose="020B0604020202020204" pitchFamily="34" charset="0"/>
              <a:buChar char="•"/>
            </a:pPr>
            <a:r>
              <a:rPr lang="en-US" dirty="0" err="1" smtClean="0"/>
              <a:t>sudo</a:t>
            </a:r>
            <a:r>
              <a:rPr lang="en-US" dirty="0" smtClean="0"/>
              <a:t> ln -s /opt/</a:t>
            </a:r>
            <a:r>
              <a:rPr lang="en-US" dirty="0" err="1" smtClean="0"/>
              <a:t>dotnet</a:t>
            </a:r>
            <a:r>
              <a:rPr lang="en-US" dirty="0" smtClean="0"/>
              <a:t>/</a:t>
            </a:r>
            <a:r>
              <a:rPr lang="en-US" dirty="0" err="1" smtClean="0"/>
              <a:t>dotnet</a:t>
            </a:r>
            <a:r>
              <a:rPr lang="en-US" dirty="0" smtClean="0"/>
              <a:t> /</a:t>
            </a:r>
            <a:r>
              <a:rPr lang="en-US" dirty="0" err="1" smtClean="0"/>
              <a:t>usr</a:t>
            </a:r>
            <a:r>
              <a:rPr lang="en-US" dirty="0" smtClean="0"/>
              <a:t>/local/bin</a:t>
            </a:r>
            <a:endParaRPr lang="en-US" dirty="0"/>
          </a:p>
        </p:txBody>
      </p:sp>
      <p:sp>
        <p:nvSpPr>
          <p:cNvPr id="4" name="CuadroTexto 3">
            <a:extLst>
              <a:ext uri="{FF2B5EF4-FFF2-40B4-BE49-F238E27FC236}">
                <a16:creationId xmlns:a16="http://schemas.microsoft.com/office/drawing/2014/main" id="{6E84201A-7BF6-4362-9B98-71401173601B}"/>
              </a:ext>
            </a:extLst>
          </p:cNvPr>
          <p:cNvSpPr txBox="1"/>
          <p:nvPr/>
        </p:nvSpPr>
        <p:spPr>
          <a:xfrm>
            <a:off x="432173" y="1086712"/>
            <a:ext cx="1122353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In order to install </a:t>
            </a:r>
            <a:r>
              <a:rPr lang="en-US" sz="2400" dirty="0" err="1" smtClean="0">
                <a:gradFill>
                  <a:gsLst>
                    <a:gs pos="2917">
                      <a:schemeClr val="tx1"/>
                    </a:gs>
                    <a:gs pos="30000">
                      <a:schemeClr val="tx1"/>
                    </a:gs>
                  </a:gsLst>
                  <a:lin ang="5400000" scaled="0"/>
                </a:gradFill>
              </a:rPr>
              <a:t>thet</a:t>
            </a:r>
            <a:r>
              <a:rPr lang="en-US" sz="2400" dirty="0" smtClean="0">
                <a:gradFill>
                  <a:gsLst>
                    <a:gs pos="2917">
                      <a:schemeClr val="tx1"/>
                    </a:gs>
                    <a:gs pos="30000">
                      <a:schemeClr val="tx1"/>
                    </a:gs>
                  </a:gsLst>
                  <a:lin ang="5400000" scaled="0"/>
                </a:gradFill>
              </a:rPr>
              <a:t> .NET Core runtime we have to execute the following command in a SSH terminal</a:t>
            </a:r>
            <a:endParaRPr lang="en-US" sz="2400" dirty="0">
              <a:gradFill>
                <a:gsLst>
                  <a:gs pos="2917">
                    <a:schemeClr val="tx1"/>
                  </a:gs>
                  <a:gs pos="30000">
                    <a:schemeClr val="tx1"/>
                  </a:gs>
                </a:gsLst>
                <a:lin ang="5400000" scaled="0"/>
              </a:gradFill>
            </a:endParaRPr>
          </a:p>
        </p:txBody>
      </p:sp>
      <p:sp>
        <p:nvSpPr>
          <p:cNvPr id="5" name="Rectángulo 4">
            <a:extLst>
              <a:ext uri="{FF2B5EF4-FFF2-40B4-BE49-F238E27FC236}">
                <a16:creationId xmlns:a16="http://schemas.microsoft.com/office/drawing/2014/main" id="{FBDD3787-C07F-44B6-AEF5-CE224616CEED}"/>
              </a:ext>
            </a:extLst>
          </p:cNvPr>
          <p:cNvSpPr/>
          <p:nvPr/>
        </p:nvSpPr>
        <p:spPr>
          <a:xfrm>
            <a:off x="520648" y="5032310"/>
            <a:ext cx="10834174" cy="923330"/>
          </a:xfrm>
          <a:prstGeom prst="rect">
            <a:avLst/>
          </a:prstGeom>
        </p:spPr>
        <p:txBody>
          <a:bodyPr wrap="square">
            <a:spAutoFit/>
          </a:bodyPr>
          <a:lstStyle/>
          <a:p>
            <a:pPr marL="342900" fontAlgn="ctr"/>
            <a:r>
              <a:rPr lang="en-US" dirty="0" smtClean="0"/>
              <a:t>To check that we have installed it correctly, we can execute </a:t>
            </a:r>
            <a:r>
              <a:rPr lang="en-US" dirty="0" err="1" smtClean="0"/>
              <a:t>dotnet</a:t>
            </a:r>
            <a:r>
              <a:rPr lang="en-US" dirty="0" smtClean="0"/>
              <a:t> –Info</a:t>
            </a:r>
          </a:p>
          <a:p>
            <a:pPr marL="342900" fontAlgn="ctr"/>
            <a:endParaRPr lang="en-US" dirty="0" smtClean="0"/>
          </a:p>
          <a:p>
            <a:pPr marL="342900" fontAlgn="ctr"/>
            <a:r>
              <a:rPr lang="en-US" dirty="0" smtClean="0"/>
              <a:t>Information of our runtime should appear</a:t>
            </a:r>
            <a:endParaRPr lang="en-US" dirty="0"/>
          </a:p>
        </p:txBody>
      </p:sp>
    </p:spTree>
    <p:extLst>
      <p:ext uri="{BB962C8B-B14F-4D97-AF65-F5344CB8AC3E}">
        <p14:creationId xmlns:p14="http://schemas.microsoft.com/office/powerpoint/2010/main" val="61760360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272716" y="2422359"/>
            <a:ext cx="11487112" cy="244374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Currently, it is already possible to compile the code directly from </a:t>
            </a:r>
            <a:r>
              <a:rPr lang="en-US" sz="2400" dirty="0" err="1">
                <a:gradFill>
                  <a:gsLst>
                    <a:gs pos="2917">
                      <a:schemeClr val="tx1"/>
                    </a:gs>
                    <a:gs pos="30000">
                      <a:schemeClr val="tx1"/>
                    </a:gs>
                  </a:gsLst>
                  <a:lin ang="5400000" scaled="0"/>
                </a:gradFill>
              </a:rPr>
              <a:t>Rasbpian</a:t>
            </a:r>
            <a:r>
              <a:rPr lang="en-US" sz="2400" dirty="0">
                <a:gradFill>
                  <a:gsLst>
                    <a:gs pos="2917">
                      <a:schemeClr val="tx1"/>
                    </a:gs>
                    <a:gs pos="30000">
                      <a:schemeClr val="tx1"/>
                    </a:gs>
                  </a:gsLst>
                  <a:lin ang="5400000" scaled="0"/>
                </a:gradFill>
              </a:rPr>
              <a:t> with the .NET Core 3.0 SDK (still in preview)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However, because it is more convenient to program in the PC, we will generate everything locally in Windows with Visual Studio and later, we will deploy the application to our Raspberry Pi.</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758734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497305" y="1952986"/>
            <a:ext cx="1118134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Within </a:t>
            </a:r>
            <a:r>
              <a:rPr lang="en-US" sz="2400" dirty="0" smtClean="0">
                <a:gradFill>
                  <a:gsLst>
                    <a:gs pos="2917">
                      <a:schemeClr val="tx1"/>
                    </a:gs>
                    <a:gs pos="30000">
                      <a:schemeClr val="tx1"/>
                    </a:gs>
                  </a:gsLst>
                  <a:lin ang="5400000" scaled="0"/>
                </a:gradFill>
              </a:rPr>
              <a:t>Visual Studio</a:t>
            </a: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create </a:t>
            </a:r>
            <a:r>
              <a:rPr lang="en-US" sz="2400" dirty="0">
                <a:gradFill>
                  <a:gsLst>
                    <a:gs pos="2917">
                      <a:schemeClr val="tx1"/>
                    </a:gs>
                    <a:gs pos="30000">
                      <a:schemeClr val="tx1"/>
                    </a:gs>
                  </a:gsLst>
                  <a:lin ang="5400000" scaled="0"/>
                </a:gradFill>
              </a:rPr>
              <a:t>a new ASP.NET Core </a:t>
            </a:r>
            <a:r>
              <a:rPr lang="en-US" sz="2400" dirty="0" smtClean="0">
                <a:gradFill>
                  <a:gsLst>
                    <a:gs pos="2917">
                      <a:schemeClr val="tx1"/>
                    </a:gs>
                    <a:gs pos="30000">
                      <a:schemeClr val="tx1"/>
                    </a:gs>
                  </a:gsLst>
                  <a:lin ang="5400000" scaled="0"/>
                </a:gradFill>
              </a:rPr>
              <a:t>Web Application </a:t>
            </a:r>
            <a:endParaRPr lang="es-ES" sz="2400" dirty="0">
              <a:gradFill>
                <a:gsLst>
                  <a:gs pos="2917">
                    <a:schemeClr val="tx1"/>
                  </a:gs>
                  <a:gs pos="30000">
                    <a:schemeClr val="tx1"/>
                  </a:gs>
                </a:gsLst>
                <a:lin ang="5400000" scaled="0"/>
              </a:gradFill>
            </a:endParaRPr>
          </a:p>
        </p:txBody>
      </p:sp>
      <p:pic>
        <p:nvPicPr>
          <p:cNvPr id="3" name="Imagen 2">
            <a:extLst>
              <a:ext uri="{FF2B5EF4-FFF2-40B4-BE49-F238E27FC236}">
                <a16:creationId xmlns:a16="http://schemas.microsoft.com/office/drawing/2014/main" id="{23B2DE99-F1E2-472A-8031-63353E9CC798}"/>
              </a:ext>
            </a:extLst>
          </p:cNvPr>
          <p:cNvPicPr>
            <a:picLocks noChangeAspect="1"/>
          </p:cNvPicPr>
          <p:nvPr/>
        </p:nvPicPr>
        <p:blipFill>
          <a:blip r:embed="rId2"/>
          <a:stretch>
            <a:fillRect/>
          </a:stretch>
        </p:blipFill>
        <p:spPr>
          <a:xfrm>
            <a:off x="3348830" y="2751221"/>
            <a:ext cx="5963399" cy="3601452"/>
          </a:xfrm>
          <a:prstGeom prst="rect">
            <a:avLst/>
          </a:prstGeom>
        </p:spPr>
      </p:pic>
      <p:sp>
        <p:nvSpPr>
          <p:cNvPr id="4" name="CuadroTexto 3"/>
          <p:cNvSpPr txBox="1"/>
          <p:nvPr/>
        </p:nvSpPr>
        <p:spPr>
          <a:xfrm>
            <a:off x="216567" y="1058498"/>
            <a:ext cx="709061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Let’s create </a:t>
            </a:r>
            <a:r>
              <a:rPr lang="en-US" sz="2400" dirty="0">
                <a:gradFill>
                  <a:gsLst>
                    <a:gs pos="2917">
                      <a:schemeClr val="tx1"/>
                    </a:gs>
                    <a:gs pos="30000">
                      <a:schemeClr val="tx1"/>
                    </a:gs>
                  </a:gsLst>
                  <a:lin ang="5400000" scaled="0"/>
                </a:gradFill>
              </a:rPr>
              <a:t>our first app!</a:t>
            </a:r>
            <a:endParaRPr lang="es-E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4748206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It will be the default Web API (“API”) from the Visual Studio templates.</a:t>
            </a:r>
          </a:p>
          <a:p>
            <a:pPr>
              <a:lnSpc>
                <a:spcPct val="90000"/>
              </a:lnSpc>
              <a:spcAft>
                <a:spcPts val="600"/>
              </a:spcAft>
            </a:pPr>
            <a:endParaRPr lang="en-US" sz="2400" i="1" dirty="0" smtClean="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Choose API and leave everything with the default settings</a:t>
            </a:r>
            <a:endParaRPr lang="en-US" sz="20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3C385A40-9945-418B-B10A-A1D2FA267B5C}"/>
              </a:ext>
            </a:extLst>
          </p:cNvPr>
          <p:cNvPicPr>
            <a:picLocks noChangeAspect="1"/>
          </p:cNvPicPr>
          <p:nvPr/>
        </p:nvPicPr>
        <p:blipFill>
          <a:blip r:embed="rId2"/>
          <a:stretch>
            <a:fillRect/>
          </a:stretch>
        </p:blipFill>
        <p:spPr>
          <a:xfrm>
            <a:off x="3097379" y="2612086"/>
            <a:ext cx="5997241" cy="3914230"/>
          </a:xfrm>
          <a:prstGeom prst="rect">
            <a:avLst/>
          </a:prstGeom>
        </p:spPr>
      </p:pic>
    </p:spTree>
    <p:extLst>
      <p:ext uri="{BB962C8B-B14F-4D97-AF65-F5344CB8AC3E}">
        <p14:creationId xmlns:p14="http://schemas.microsoft.com/office/powerpoint/2010/main" val="17060492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Once the wizard is finished, we will cross-compile the code using a console command.</a:t>
            </a:r>
          </a:p>
          <a:p>
            <a:pPr>
              <a:lnSpc>
                <a:spcPct val="90000"/>
              </a:lnSpc>
              <a:spcAft>
                <a:spcPts val="600"/>
              </a:spcAft>
            </a:pPr>
            <a:r>
              <a:rPr lang="en-US" sz="2400" dirty="0">
                <a:gradFill>
                  <a:gsLst>
                    <a:gs pos="2917">
                      <a:schemeClr val="tx1"/>
                    </a:gs>
                    <a:gs pos="30000">
                      <a:schemeClr val="tx1"/>
                    </a:gs>
                  </a:gsLst>
                  <a:lin ang="5400000" scaled="0"/>
                </a:gradFill>
              </a:rPr>
              <a:t>- Let's go to the solution folder (.</a:t>
            </a:r>
            <a:r>
              <a:rPr lang="en-US" sz="2400" dirty="0" err="1">
                <a:gradFill>
                  <a:gsLst>
                    <a:gs pos="2917">
                      <a:schemeClr val="tx1"/>
                    </a:gs>
                    <a:gs pos="30000">
                      <a:schemeClr val="tx1"/>
                    </a:gs>
                  </a:gsLst>
                  <a:lin ang="5400000" scaled="0"/>
                </a:gradFill>
              </a:rPr>
              <a:t>sln</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 Open a console terminal </a:t>
            </a:r>
            <a:r>
              <a:rPr lang="en-US" sz="2400" dirty="0" smtClean="0">
                <a:gradFill>
                  <a:gsLst>
                    <a:gs pos="2917">
                      <a:schemeClr val="tx1"/>
                    </a:gs>
                    <a:gs pos="30000">
                      <a:schemeClr val="tx1"/>
                    </a:gs>
                  </a:gsLst>
                  <a:lin ang="5400000" scaled="0"/>
                </a:gradFill>
              </a:rPr>
              <a:t>(PowerShell</a:t>
            </a:r>
            <a:r>
              <a:rPr lang="en-US" sz="2400" dirty="0">
                <a:gradFill>
                  <a:gsLst>
                    <a:gs pos="2917">
                      <a:schemeClr val="tx1"/>
                    </a:gs>
                    <a:gs pos="30000">
                      <a:schemeClr val="tx1"/>
                    </a:gs>
                  </a:gsLst>
                  <a:lin ang="5400000" scaled="0"/>
                </a:gradFill>
              </a:rPr>
              <a:t>)</a:t>
            </a:r>
            <a:endParaRPr lang="es-ES" sz="2400" dirty="0">
              <a:gradFill>
                <a:gsLst>
                  <a:gs pos="2917">
                    <a:schemeClr val="tx1"/>
                  </a:gs>
                  <a:gs pos="30000">
                    <a:schemeClr val="tx1"/>
                  </a:gs>
                </a:gsLst>
                <a:lin ang="5400000" scaled="0"/>
              </a:gradFill>
            </a:endParaRPr>
          </a:p>
          <a:p>
            <a:pPr marL="457200" indent="-457200">
              <a:lnSpc>
                <a:spcPct val="90000"/>
              </a:lnSpc>
              <a:spcAft>
                <a:spcPts val="600"/>
              </a:spcAft>
              <a:buFontTx/>
              <a:buAutoNum type="arabicPeriod"/>
            </a:pPr>
            <a:endParaRPr lang="es-ES" sz="2400" dirty="0">
              <a:gradFill>
                <a:gsLst>
                  <a:gs pos="2917">
                    <a:schemeClr val="tx1"/>
                  </a:gs>
                  <a:gs pos="30000">
                    <a:schemeClr val="tx1"/>
                  </a:gs>
                </a:gsLst>
                <a:lin ang="5400000" scaled="0"/>
              </a:gradFill>
            </a:endParaRPr>
          </a:p>
        </p:txBody>
      </p:sp>
      <p:pic>
        <p:nvPicPr>
          <p:cNvPr id="3" name="Imagen 2">
            <a:extLst>
              <a:ext uri="{FF2B5EF4-FFF2-40B4-BE49-F238E27FC236}">
                <a16:creationId xmlns:a16="http://schemas.microsoft.com/office/drawing/2014/main" id="{47D57974-F0BC-4733-9616-C4972950B915}"/>
              </a:ext>
            </a:extLst>
          </p:cNvPr>
          <p:cNvPicPr>
            <a:picLocks noChangeAspect="1"/>
          </p:cNvPicPr>
          <p:nvPr/>
        </p:nvPicPr>
        <p:blipFill>
          <a:blip r:embed="rId2"/>
          <a:stretch>
            <a:fillRect/>
          </a:stretch>
        </p:blipFill>
        <p:spPr>
          <a:xfrm>
            <a:off x="5600681" y="3226954"/>
            <a:ext cx="3448050" cy="2209800"/>
          </a:xfrm>
          <a:prstGeom prst="rect">
            <a:avLst/>
          </a:prstGeom>
        </p:spPr>
      </p:pic>
    </p:spTree>
    <p:extLst>
      <p:ext uri="{BB962C8B-B14F-4D97-AF65-F5344CB8AC3E}">
        <p14:creationId xmlns:p14="http://schemas.microsoft.com/office/powerpoint/2010/main" val="393820444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Execute the following command:</a:t>
            </a:r>
          </a:p>
          <a:p>
            <a:pPr>
              <a:lnSpc>
                <a:spcPct val="90000"/>
              </a:lnSpc>
              <a:spcAft>
                <a:spcPts val="600"/>
              </a:spcAft>
            </a:pPr>
            <a:r>
              <a:rPr lang="en-US" sz="2400" b="1" dirty="0" smtClean="0">
                <a:gradFill>
                  <a:gsLst>
                    <a:gs pos="2917">
                      <a:schemeClr val="tx1"/>
                    </a:gs>
                    <a:gs pos="30000">
                      <a:schemeClr val="tx1"/>
                    </a:gs>
                  </a:gsLst>
                  <a:lin ang="5400000" scaled="0"/>
                </a:gradFill>
              </a:rPr>
              <a:t>&gt; </a:t>
            </a:r>
            <a:r>
              <a:rPr lang="en-US" sz="2400" b="1" dirty="0" err="1" smtClean="0">
                <a:gradFill>
                  <a:gsLst>
                    <a:gs pos="2917">
                      <a:schemeClr val="tx1"/>
                    </a:gs>
                    <a:gs pos="30000">
                      <a:schemeClr val="tx1"/>
                    </a:gs>
                  </a:gsLst>
                  <a:lin ang="5400000" scaled="0"/>
                </a:gradFill>
              </a:rPr>
              <a:t>dotnet</a:t>
            </a:r>
            <a:r>
              <a:rPr lang="en-US" sz="2400" b="1" dirty="0" smtClean="0">
                <a:gradFill>
                  <a:gsLst>
                    <a:gs pos="2917">
                      <a:schemeClr val="tx1"/>
                    </a:gs>
                    <a:gs pos="30000">
                      <a:schemeClr val="tx1"/>
                    </a:gs>
                  </a:gsLst>
                  <a:lin ang="5400000" scaled="0"/>
                </a:gradFill>
              </a:rPr>
              <a:t> publish -r </a:t>
            </a:r>
            <a:r>
              <a:rPr lang="en-US" sz="2400" b="1" dirty="0" err="1" smtClean="0">
                <a:gradFill>
                  <a:gsLst>
                    <a:gs pos="2917">
                      <a:schemeClr val="tx1"/>
                    </a:gs>
                    <a:gs pos="30000">
                      <a:schemeClr val="tx1"/>
                    </a:gs>
                  </a:gsLst>
                  <a:lin ang="5400000" scaled="0"/>
                </a:gradFill>
              </a:rPr>
              <a:t>linux</a:t>
            </a:r>
            <a:r>
              <a:rPr lang="en-US" sz="2400" b="1" dirty="0" smtClean="0">
                <a:gradFill>
                  <a:gsLst>
                    <a:gs pos="2917">
                      <a:schemeClr val="tx1"/>
                    </a:gs>
                    <a:gs pos="30000">
                      <a:schemeClr val="tx1"/>
                    </a:gs>
                  </a:gsLst>
                  <a:lin ang="5400000" scaled="0"/>
                </a:gradFill>
              </a:rPr>
              <a:t>-arm</a:t>
            </a: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Tx/>
              <a:buAutoNum type="arabicPeriod"/>
            </a:pPr>
            <a:endParaRPr lang="en-US" sz="24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CB6D0EBF-B9E4-4EB3-8A50-0E60ECCEA75C}"/>
              </a:ext>
            </a:extLst>
          </p:cNvPr>
          <p:cNvPicPr>
            <a:picLocks noChangeAspect="1"/>
          </p:cNvPicPr>
          <p:nvPr/>
        </p:nvPicPr>
        <p:blipFill>
          <a:blip r:embed="rId2"/>
          <a:stretch>
            <a:fillRect/>
          </a:stretch>
        </p:blipFill>
        <p:spPr>
          <a:xfrm>
            <a:off x="4076699" y="2685238"/>
            <a:ext cx="7050103" cy="3553196"/>
          </a:xfrm>
          <a:prstGeom prst="rect">
            <a:avLst/>
          </a:prstGeom>
        </p:spPr>
      </p:pic>
    </p:spTree>
    <p:extLst>
      <p:ext uri="{BB962C8B-B14F-4D97-AF65-F5344CB8AC3E}">
        <p14:creationId xmlns:p14="http://schemas.microsoft.com/office/powerpoint/2010/main" val="427958852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194178" y="1198932"/>
            <a:ext cx="11565649"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One it’s finished, the build results will be published inside the folder </a:t>
            </a:r>
          </a:p>
          <a:p>
            <a:pPr>
              <a:lnSpc>
                <a:spcPct val="90000"/>
              </a:lnSpc>
              <a:spcAft>
                <a:spcPts val="600"/>
              </a:spcAft>
            </a:pPr>
            <a:r>
              <a:rPr lang="en-US" sz="2400" i="1" dirty="0" smtClean="0">
                <a:gradFill>
                  <a:gsLst>
                    <a:gs pos="2917">
                      <a:schemeClr val="tx1"/>
                    </a:gs>
                    <a:gs pos="30000">
                      <a:schemeClr val="tx1"/>
                    </a:gs>
                  </a:gsLst>
                  <a:lin ang="5400000" scaled="0"/>
                </a:gradFill>
              </a:rPr>
              <a:t>\bin\Debug\netcoreapp2.1\</a:t>
            </a:r>
            <a:r>
              <a:rPr lang="en-US" sz="2400" i="1" dirty="0" err="1" smtClean="0">
                <a:gradFill>
                  <a:gsLst>
                    <a:gs pos="2917">
                      <a:schemeClr val="tx1"/>
                    </a:gs>
                    <a:gs pos="30000">
                      <a:schemeClr val="tx1"/>
                    </a:gs>
                  </a:gsLst>
                  <a:lin ang="5400000" scaled="0"/>
                </a:gradFill>
              </a:rPr>
              <a:t>linux</a:t>
            </a:r>
            <a:r>
              <a:rPr lang="en-US" sz="2400" i="1" dirty="0" smtClean="0">
                <a:gradFill>
                  <a:gsLst>
                    <a:gs pos="2917">
                      <a:schemeClr val="tx1"/>
                    </a:gs>
                    <a:gs pos="30000">
                      <a:schemeClr val="tx1"/>
                    </a:gs>
                  </a:gsLst>
                  <a:lin ang="5400000" scaled="0"/>
                </a:gradFill>
              </a:rPr>
              <a:t>-arm\publish</a:t>
            </a:r>
          </a:p>
          <a:p>
            <a:pPr marL="457200" indent="-457200">
              <a:lnSpc>
                <a:spcPct val="90000"/>
              </a:lnSpc>
              <a:spcAft>
                <a:spcPts val="600"/>
              </a:spcAft>
              <a:buFontTx/>
              <a:buAutoNum type="arabicPeriod"/>
            </a:pPr>
            <a:endParaRPr lang="en-US" sz="24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CB6D0EBF-B9E4-4EB3-8A50-0E60ECCEA75C}"/>
              </a:ext>
            </a:extLst>
          </p:cNvPr>
          <p:cNvPicPr>
            <a:picLocks noChangeAspect="1"/>
          </p:cNvPicPr>
          <p:nvPr/>
        </p:nvPicPr>
        <p:blipFill>
          <a:blip r:embed="rId2"/>
          <a:stretch>
            <a:fillRect/>
          </a:stretch>
        </p:blipFill>
        <p:spPr>
          <a:xfrm>
            <a:off x="4076699" y="2685238"/>
            <a:ext cx="7050103" cy="3553196"/>
          </a:xfrm>
          <a:prstGeom prst="rect">
            <a:avLst/>
          </a:prstGeom>
        </p:spPr>
      </p:pic>
    </p:spTree>
    <p:extLst>
      <p:ext uri="{BB962C8B-B14F-4D97-AF65-F5344CB8AC3E}">
        <p14:creationId xmlns:p14="http://schemas.microsoft.com/office/powerpoint/2010/main" val="26685028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deploy to the Raspberry PI, we will do it through Samba </a:t>
            </a:r>
          </a:p>
          <a:p>
            <a:pPr>
              <a:lnSpc>
                <a:spcPct val="90000"/>
              </a:lnSpc>
              <a:spcAft>
                <a:spcPts val="600"/>
              </a:spcAft>
            </a:pPr>
            <a:r>
              <a:rPr lang="en-US" sz="2400" dirty="0" smtClean="0">
                <a:gradFill>
                  <a:gsLst>
                    <a:gs pos="2917">
                      <a:schemeClr val="tx1"/>
                    </a:gs>
                    <a:gs pos="30000">
                      <a:schemeClr val="tx1"/>
                    </a:gs>
                  </a:gsLst>
                  <a:lin ang="5400000" scaled="0"/>
                </a:gradFill>
              </a:rPr>
              <a:t>Let’s head to the previously shared folder inside the Raspberry PI</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Open file explore and write </a:t>
            </a:r>
            <a:r>
              <a:rPr lang="en-US" sz="2400" dirty="0" smtClean="0">
                <a:gradFill>
                  <a:gsLst>
                    <a:gs pos="2917">
                      <a:schemeClr val="tx1"/>
                    </a:gs>
                    <a:gs pos="30000">
                      <a:schemeClr val="tx1"/>
                    </a:gs>
                  </a:gsLst>
                  <a:lin ang="5400000" scaled="0"/>
                </a:gradFill>
                <a:hlinkClick r:id="rId2" action="ppaction://hlinkfile"/>
              </a:rPr>
              <a:t>\\raspberrypi\</a:t>
            </a:r>
            <a:r>
              <a:rPr lang="en-US" sz="2400" dirty="0" smtClean="0">
                <a:gradFill>
                  <a:gsLst>
                    <a:gs pos="2917">
                      <a:schemeClr val="tx1"/>
                    </a:gs>
                    <a:gs pos="30000">
                      <a:schemeClr val="tx1"/>
                    </a:gs>
                  </a:gsLst>
                  <a:lin ang="5400000" scaled="0"/>
                </a:gradFill>
              </a:rPr>
              <a:t> in the URL bar</a:t>
            </a:r>
          </a:p>
          <a:p>
            <a:pPr marL="457200" indent="-457200">
              <a:lnSpc>
                <a:spcPct val="90000"/>
              </a:lnSpc>
              <a:spcAft>
                <a:spcPts val="600"/>
              </a:spcAft>
              <a:buFontTx/>
              <a:buAutoNum type="arabicPeriod"/>
            </a:pPr>
            <a:endParaRPr lang="en-US" sz="2400" dirty="0">
              <a:gradFill>
                <a:gsLst>
                  <a:gs pos="2917">
                    <a:schemeClr val="tx1"/>
                  </a:gs>
                  <a:gs pos="30000">
                    <a:schemeClr val="tx1"/>
                  </a:gs>
                </a:gsLst>
                <a:lin ang="5400000" scaled="0"/>
              </a:gradFill>
            </a:endParaRPr>
          </a:p>
        </p:txBody>
      </p:sp>
      <p:pic>
        <p:nvPicPr>
          <p:cNvPr id="3" name="Imagen 2">
            <a:extLst>
              <a:ext uri="{FF2B5EF4-FFF2-40B4-BE49-F238E27FC236}">
                <a16:creationId xmlns:a16="http://schemas.microsoft.com/office/drawing/2014/main" id="{7DAFABD7-8775-4113-864C-2BF075597882}"/>
              </a:ext>
            </a:extLst>
          </p:cNvPr>
          <p:cNvPicPr>
            <a:picLocks noChangeAspect="1"/>
          </p:cNvPicPr>
          <p:nvPr/>
        </p:nvPicPr>
        <p:blipFill>
          <a:blip r:embed="rId3"/>
          <a:stretch>
            <a:fillRect/>
          </a:stretch>
        </p:blipFill>
        <p:spPr>
          <a:xfrm>
            <a:off x="3619500" y="2960021"/>
            <a:ext cx="4953000" cy="3413897"/>
          </a:xfrm>
          <a:prstGeom prst="rect">
            <a:avLst/>
          </a:prstGeom>
        </p:spPr>
      </p:pic>
    </p:spTree>
    <p:extLst>
      <p:ext uri="{BB962C8B-B14F-4D97-AF65-F5344CB8AC3E}">
        <p14:creationId xmlns:p14="http://schemas.microsoft.com/office/powerpoint/2010/main" val="41236870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Now, copy all the files from the </a:t>
            </a:r>
            <a:r>
              <a:rPr lang="en-US" sz="2400" b="1" dirty="0" smtClean="0">
                <a:gradFill>
                  <a:gsLst>
                    <a:gs pos="2917">
                      <a:schemeClr val="tx1"/>
                    </a:gs>
                    <a:gs pos="30000">
                      <a:schemeClr val="tx1"/>
                    </a:gs>
                  </a:gsLst>
                  <a:lin ang="5400000" scaled="0"/>
                </a:gradFill>
              </a:rPr>
              <a:t>publish</a:t>
            </a:r>
            <a:r>
              <a:rPr lang="en-US" sz="2400" dirty="0" smtClean="0">
                <a:gradFill>
                  <a:gsLst>
                    <a:gs pos="2917">
                      <a:schemeClr val="tx1"/>
                    </a:gs>
                    <a:gs pos="30000">
                      <a:schemeClr val="tx1"/>
                    </a:gs>
                  </a:gsLst>
                  <a:lin ang="5400000" scaled="0"/>
                </a:gradFill>
              </a:rPr>
              <a:t> folder to a folder inside the Pi. For example, to Desktop/</a:t>
            </a:r>
            <a:r>
              <a:rPr lang="en-US" sz="2400" dirty="0" err="1" smtClean="0">
                <a:gradFill>
                  <a:gsLst>
                    <a:gs pos="2917">
                      <a:schemeClr val="tx1"/>
                    </a:gs>
                    <a:gs pos="30000">
                      <a:schemeClr val="tx1"/>
                    </a:gs>
                  </a:gsLst>
                  <a:lin ang="5400000" scaled="0"/>
                </a:gradFill>
              </a:rPr>
              <a:t>NetCore</a:t>
            </a:r>
            <a:r>
              <a:rPr lang="en-US" sz="2400" dirty="0" smtClean="0">
                <a:gradFill>
                  <a:gsLst>
                    <a:gs pos="2917">
                      <a:schemeClr val="tx1"/>
                    </a:gs>
                    <a:gs pos="30000">
                      <a:schemeClr val="tx1"/>
                    </a:gs>
                  </a:gsLst>
                  <a:lin ang="5400000" scaled="0"/>
                </a:gradFill>
              </a:rPr>
              <a:t>/</a:t>
            </a:r>
            <a:r>
              <a:rPr lang="en-US" sz="2400" dirty="0" err="1" smtClean="0">
                <a:gradFill>
                  <a:gsLst>
                    <a:gs pos="2917">
                      <a:schemeClr val="tx1"/>
                    </a:gs>
                    <a:gs pos="30000">
                      <a:schemeClr val="tx1"/>
                    </a:gs>
                  </a:gsLst>
                  <a:lin ang="5400000" scaled="0"/>
                </a:gradFill>
              </a:rPr>
              <a:t>MyWebApi</a:t>
            </a:r>
            <a:r>
              <a:rPr lang="en-US" sz="2400" dirty="0" smtClean="0">
                <a:gradFill>
                  <a:gsLst>
                    <a:gs pos="2917">
                      <a:schemeClr val="tx1"/>
                    </a:gs>
                    <a:gs pos="30000">
                      <a:schemeClr val="tx1"/>
                    </a:gs>
                  </a:gsLst>
                  <a:lin ang="5400000" scaled="0"/>
                </a:gradFill>
              </a:rPr>
              <a:t>. </a:t>
            </a:r>
          </a:p>
          <a:p>
            <a:pPr>
              <a:lnSpc>
                <a:spcPct val="90000"/>
              </a:lnSpc>
              <a:spcAft>
                <a:spcPts val="600"/>
              </a:spcAft>
            </a:pPr>
            <a:r>
              <a:rPr lang="en-US" sz="2400" dirty="0" smtClean="0">
                <a:gradFill>
                  <a:gsLst>
                    <a:gs pos="2917">
                      <a:schemeClr val="tx1"/>
                    </a:gs>
                    <a:gs pos="30000">
                      <a:schemeClr val="tx1"/>
                    </a:gs>
                  </a:gsLst>
                  <a:lin ang="5400000" scaled="0"/>
                </a:gradFill>
              </a:rPr>
              <a:t>Don’t forget to create the folder first 😃</a:t>
            </a:r>
          </a:p>
          <a:p>
            <a:pPr marL="342900" indent="-342900">
              <a:lnSpc>
                <a:spcPct val="90000"/>
              </a:lnSpc>
              <a:spcAft>
                <a:spcPts val="600"/>
              </a:spcAft>
              <a:buFontTx/>
              <a:buChar char="-"/>
            </a:pP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Tx/>
              <a:buAutoNum type="arabicPeriod"/>
            </a:pPr>
            <a:endParaRPr lang="en-US" sz="2400" dirty="0">
              <a:gradFill>
                <a:gsLst>
                  <a:gs pos="2917">
                    <a:schemeClr val="tx1"/>
                  </a:gs>
                  <a:gs pos="30000">
                    <a:schemeClr val="tx1"/>
                  </a:gs>
                </a:gsLst>
                <a:lin ang="5400000" scaled="0"/>
              </a:gradFill>
            </a:endParaRPr>
          </a:p>
        </p:txBody>
      </p:sp>
      <p:grpSp>
        <p:nvGrpSpPr>
          <p:cNvPr id="6" name="Grupo 5">
            <a:extLst>
              <a:ext uri="{FF2B5EF4-FFF2-40B4-BE49-F238E27FC236}">
                <a16:creationId xmlns:a16="http://schemas.microsoft.com/office/drawing/2014/main" id="{B2AE42D9-4770-4E24-9FBA-2D60D38B1B47}"/>
              </a:ext>
            </a:extLst>
          </p:cNvPr>
          <p:cNvGrpSpPr/>
          <p:nvPr/>
        </p:nvGrpSpPr>
        <p:grpSpPr>
          <a:xfrm>
            <a:off x="5937735" y="2504104"/>
            <a:ext cx="5463540" cy="3882675"/>
            <a:chOff x="3941445" y="2475529"/>
            <a:chExt cx="5463540" cy="3882675"/>
          </a:xfrm>
        </p:grpSpPr>
        <p:pic>
          <p:nvPicPr>
            <p:cNvPr id="4" name="Imagen 3">
              <a:extLst>
                <a:ext uri="{FF2B5EF4-FFF2-40B4-BE49-F238E27FC236}">
                  <a16:creationId xmlns:a16="http://schemas.microsoft.com/office/drawing/2014/main" id="{3FF2CED4-1221-41D3-BE1D-6EFDABD40553}"/>
                </a:ext>
              </a:extLst>
            </p:cNvPr>
            <p:cNvPicPr>
              <a:picLocks noChangeAspect="1"/>
            </p:cNvPicPr>
            <p:nvPr/>
          </p:nvPicPr>
          <p:blipFill>
            <a:blip r:embed="rId2"/>
            <a:stretch>
              <a:fillRect/>
            </a:stretch>
          </p:blipFill>
          <p:spPr>
            <a:xfrm>
              <a:off x="3941445" y="2475529"/>
              <a:ext cx="5463540" cy="3882675"/>
            </a:xfrm>
            <a:prstGeom prst="rect">
              <a:avLst/>
            </a:prstGeom>
          </p:spPr>
        </p:pic>
        <p:sp>
          <p:nvSpPr>
            <p:cNvPr id="5" name="Flecha: a la derecha 4">
              <a:extLst>
                <a:ext uri="{FF2B5EF4-FFF2-40B4-BE49-F238E27FC236}">
                  <a16:creationId xmlns:a16="http://schemas.microsoft.com/office/drawing/2014/main" id="{A93F63C9-5A86-4029-A706-85E5ABF82755}"/>
                </a:ext>
              </a:extLst>
            </p:cNvPr>
            <p:cNvSpPr/>
            <p:nvPr/>
          </p:nvSpPr>
          <p:spPr bwMode="auto">
            <a:xfrm rot="8917595">
              <a:off x="5345428" y="3952045"/>
              <a:ext cx="1501140" cy="9296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92489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238688"/>
            <a:ext cx="11487112" cy="1369606"/>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Now we can start an SSH console and connect to the Raspberry if we don’t already have one open </a:t>
            </a:r>
            <a:r>
              <a:rPr lang="en-US" sz="2400" dirty="0" smtClean="0">
                <a:gradFill>
                  <a:gsLst>
                    <a:gs pos="2917">
                      <a:schemeClr val="tx1"/>
                    </a:gs>
                    <a:gs pos="30000">
                      <a:schemeClr val="tx1"/>
                    </a:gs>
                  </a:gsLst>
                  <a:lin ang="5400000" scaled="0"/>
                </a:gradFill>
                <a:sym typeface="Wingdings" panose="05000000000000000000" pitchFamily="2" charset="2"/>
              </a:rPr>
              <a:t></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sym typeface="Wingdings" panose="05000000000000000000" pitchFamily="2" charset="2"/>
              </a:rPr>
              <a:t>Go to the folder where we put the files</a:t>
            </a:r>
            <a:endParaRPr lang="en-US" sz="2400" dirty="0">
              <a:gradFill>
                <a:gsLst>
                  <a:gs pos="2917">
                    <a:schemeClr val="tx1"/>
                  </a:gs>
                  <a:gs pos="30000">
                    <a:schemeClr val="tx1"/>
                  </a:gs>
                </a:gsLst>
                <a:lin ang="5400000" scaled="0"/>
              </a:gradFill>
              <a:sym typeface="Wingdings" panose="05000000000000000000" pitchFamily="2" charset="2"/>
            </a:endParaRPr>
          </a:p>
        </p:txBody>
      </p:sp>
      <p:pic>
        <p:nvPicPr>
          <p:cNvPr id="3" name="Imagen 2">
            <a:extLst>
              <a:ext uri="{FF2B5EF4-FFF2-40B4-BE49-F238E27FC236}">
                <a16:creationId xmlns:a16="http://schemas.microsoft.com/office/drawing/2014/main" id="{A4B460D2-64EE-4194-97F0-3C0B8E2B0F7E}"/>
              </a:ext>
            </a:extLst>
          </p:cNvPr>
          <p:cNvPicPr>
            <a:picLocks noChangeAspect="1"/>
          </p:cNvPicPr>
          <p:nvPr/>
        </p:nvPicPr>
        <p:blipFill>
          <a:blip r:embed="rId2"/>
          <a:stretch>
            <a:fillRect/>
          </a:stretch>
        </p:blipFill>
        <p:spPr>
          <a:xfrm>
            <a:off x="3762375" y="2834776"/>
            <a:ext cx="4991100" cy="3156248"/>
          </a:xfrm>
          <a:prstGeom prst="rect">
            <a:avLst/>
          </a:prstGeom>
        </p:spPr>
      </p:pic>
    </p:spTree>
    <p:extLst>
      <p:ext uri="{BB962C8B-B14F-4D97-AF65-F5344CB8AC3E}">
        <p14:creationId xmlns:p14="http://schemas.microsoft.com/office/powerpoint/2010/main" val="38479356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82B6E44-501C-4B6A-A16B-4B9119B405EA}"/>
              </a:ext>
            </a:extLst>
          </p:cNvPr>
          <p:cNvSpPr>
            <a:spLocks noGrp="1"/>
          </p:cNvSpPr>
          <p:nvPr>
            <p:ph type="body" sz="quarter" idx="14"/>
          </p:nvPr>
        </p:nvSpPr>
        <p:spPr>
          <a:xfrm>
            <a:off x="147728" y="241735"/>
            <a:ext cx="11644185" cy="861019"/>
          </a:xfrm>
        </p:spPr>
        <p:txBody>
          <a:bodyPr/>
          <a:lstStyle/>
          <a:p>
            <a:r>
              <a:rPr lang="en-US" dirty="0" smtClean="0"/>
              <a:t>Installation of Raspbian</a:t>
            </a:r>
            <a:endParaRPr lang="en-US" dirty="0"/>
          </a:p>
        </p:txBody>
      </p:sp>
      <p:sp>
        <p:nvSpPr>
          <p:cNvPr id="3" name="CuadroTexto 2">
            <a:extLst>
              <a:ext uri="{FF2B5EF4-FFF2-40B4-BE49-F238E27FC236}">
                <a16:creationId xmlns:a16="http://schemas.microsoft.com/office/drawing/2014/main" id="{B0F13E99-A151-4A92-8F51-8BFDA283F224}"/>
              </a:ext>
            </a:extLst>
          </p:cNvPr>
          <p:cNvSpPr txBox="1"/>
          <p:nvPr/>
        </p:nvSpPr>
        <p:spPr>
          <a:xfrm>
            <a:off x="1364822" y="1530651"/>
            <a:ext cx="9700576" cy="4822859"/>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We need</a:t>
            </a:r>
          </a:p>
          <a:p>
            <a:pPr>
              <a:lnSpc>
                <a:spcPct val="90000"/>
              </a:lnSpc>
              <a:spcAft>
                <a:spcPts val="600"/>
              </a:spcAft>
            </a:pPr>
            <a:endParaRPr lang="en-US" sz="3200" dirty="0" smtClean="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3200" dirty="0" smtClean="0">
                <a:gradFill>
                  <a:gsLst>
                    <a:gs pos="2917">
                      <a:schemeClr val="tx1"/>
                    </a:gs>
                    <a:gs pos="30000">
                      <a:schemeClr val="tx1"/>
                    </a:gs>
                  </a:gsLst>
                  <a:lin ang="5400000" scaled="0"/>
                </a:gradFill>
              </a:rPr>
              <a:t>A Raspberry Pi!</a:t>
            </a:r>
          </a:p>
          <a:p>
            <a:pPr marL="342900" indent="-342900">
              <a:lnSpc>
                <a:spcPct val="90000"/>
              </a:lnSpc>
              <a:spcAft>
                <a:spcPts val="600"/>
              </a:spcAft>
              <a:buFontTx/>
              <a:buChar char="-"/>
            </a:pPr>
            <a:r>
              <a:rPr lang="en-US" sz="3200" dirty="0" err="1" smtClean="0">
                <a:gradFill>
                  <a:gsLst>
                    <a:gs pos="2917">
                      <a:schemeClr val="tx1"/>
                    </a:gs>
                    <a:gs pos="30000">
                      <a:schemeClr val="tx1"/>
                    </a:gs>
                  </a:gsLst>
                  <a:lin ang="5400000" scaled="0"/>
                </a:gradFill>
              </a:rPr>
              <a:t>MicroSD</a:t>
            </a:r>
            <a:r>
              <a:rPr lang="en-US" sz="3200" dirty="0" smtClean="0">
                <a:gradFill>
                  <a:gsLst>
                    <a:gs pos="2917">
                      <a:schemeClr val="tx1"/>
                    </a:gs>
                    <a:gs pos="30000">
                      <a:schemeClr val="tx1"/>
                    </a:gs>
                  </a:gsLst>
                  <a:lin ang="5400000" scaled="0"/>
                </a:gradFill>
              </a:rPr>
              <a:t> card (“HC Class 10” recommended)</a:t>
            </a:r>
          </a:p>
          <a:p>
            <a:pPr marL="342900" indent="-342900">
              <a:lnSpc>
                <a:spcPct val="90000"/>
              </a:lnSpc>
              <a:spcAft>
                <a:spcPts val="600"/>
              </a:spcAft>
              <a:buFontTx/>
              <a:buChar char="-"/>
            </a:pPr>
            <a:r>
              <a:rPr lang="en-US" sz="3200" dirty="0" smtClean="0">
                <a:gradFill>
                  <a:gsLst>
                    <a:gs pos="2917">
                      <a:schemeClr val="tx1"/>
                    </a:gs>
                    <a:gs pos="30000">
                      <a:schemeClr val="tx1"/>
                    </a:gs>
                  </a:gsLst>
                  <a:lin ang="5400000" scaled="0"/>
                </a:gradFill>
              </a:rPr>
              <a:t>A PC to carry out the installation (we’ll </a:t>
            </a:r>
            <a:r>
              <a:rPr lang="en-US" sz="3200" dirty="0" err="1" smtClean="0">
                <a:gradFill>
                  <a:gsLst>
                    <a:gs pos="2917">
                      <a:schemeClr val="tx1"/>
                    </a:gs>
                    <a:gs pos="30000">
                      <a:schemeClr val="tx1"/>
                    </a:gs>
                  </a:gsLst>
                  <a:lin ang="5400000" scaled="0"/>
                </a:gradFill>
              </a:rPr>
              <a:t>ver</a:t>
            </a:r>
            <a:r>
              <a:rPr lang="en-US" sz="3200" dirty="0" smtClean="0">
                <a:gradFill>
                  <a:gsLst>
                    <a:gs pos="2917">
                      <a:schemeClr val="tx1"/>
                    </a:gs>
                    <a:gs pos="30000">
                      <a:schemeClr val="tx1"/>
                    </a:gs>
                  </a:gsLst>
                  <a:lin ang="5400000" scaled="0"/>
                </a:gradFill>
              </a:rPr>
              <a:t> using Windows)</a:t>
            </a:r>
          </a:p>
          <a:p>
            <a:pPr marL="800100" lvl="1" indent="-342900">
              <a:lnSpc>
                <a:spcPct val="90000"/>
              </a:lnSpc>
              <a:spcAft>
                <a:spcPts val="600"/>
              </a:spcAft>
              <a:buFontTx/>
              <a:buChar char="-"/>
            </a:pPr>
            <a:r>
              <a:rPr lang="en-US" sz="3200" dirty="0" smtClean="0">
                <a:gradFill>
                  <a:gsLst>
                    <a:gs pos="2917">
                      <a:schemeClr val="tx1"/>
                    </a:gs>
                    <a:gs pos="30000">
                      <a:schemeClr val="tx1"/>
                    </a:gs>
                  </a:gsLst>
                  <a:lin ang="5400000" scaled="0"/>
                </a:gradFill>
              </a:rPr>
              <a:t>With card reader for </a:t>
            </a:r>
            <a:r>
              <a:rPr lang="en-US" sz="3200" dirty="0" err="1" smtClean="0">
                <a:gradFill>
                  <a:gsLst>
                    <a:gs pos="2917">
                      <a:schemeClr val="tx1"/>
                    </a:gs>
                    <a:gs pos="30000">
                      <a:schemeClr val="tx1"/>
                    </a:gs>
                  </a:gsLst>
                  <a:lin ang="5400000" scaled="0"/>
                </a:gradFill>
              </a:rPr>
              <a:t>microSD</a:t>
            </a:r>
            <a:endParaRPr lang="en-US" sz="3200" dirty="0" smtClean="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3200" dirty="0" smtClean="0">
                <a:gradFill>
                  <a:gsLst>
                    <a:gs pos="2917">
                      <a:schemeClr val="tx1"/>
                    </a:gs>
                    <a:gs pos="30000">
                      <a:schemeClr val="tx1"/>
                    </a:gs>
                  </a:gsLst>
                  <a:lin ang="5400000" scaled="0"/>
                </a:gradFill>
              </a:rPr>
              <a:t>Network connection (Wi-Fi or LAN)</a:t>
            </a:r>
          </a:p>
          <a:p>
            <a:pPr marL="342900" indent="-342900">
              <a:lnSpc>
                <a:spcPct val="90000"/>
              </a:lnSpc>
              <a:spcAft>
                <a:spcPts val="600"/>
              </a:spcAft>
              <a:buFontTx/>
              <a:buChar char="-"/>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353013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3339376"/>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Now we have to grant </a:t>
            </a:r>
            <a:r>
              <a:rPr lang="en-US" sz="2400" dirty="0" smtClean="0">
                <a:gradFill>
                  <a:gsLst>
                    <a:gs pos="2917">
                      <a:schemeClr val="tx1"/>
                    </a:gs>
                    <a:gs pos="30000">
                      <a:schemeClr val="tx1"/>
                    </a:gs>
                  </a:gsLst>
                  <a:lin ang="5400000" scaled="0"/>
                </a:gradFill>
              </a:rPr>
              <a:t>the </a:t>
            </a:r>
            <a:r>
              <a:rPr lang="en-US" sz="2400" b="1" dirty="0" smtClean="0">
                <a:gradFill>
                  <a:gsLst>
                    <a:gs pos="2917">
                      <a:schemeClr val="tx1"/>
                    </a:gs>
                    <a:gs pos="30000">
                      <a:schemeClr val="tx1"/>
                    </a:gs>
                  </a:gsLst>
                  <a:lin ang="5400000" scaled="0"/>
                </a:gradFill>
              </a:rPr>
              <a:t>execute </a:t>
            </a:r>
            <a:r>
              <a:rPr lang="en-US" sz="2400" b="1" dirty="0">
                <a:gradFill>
                  <a:gsLst>
                    <a:gs pos="2917">
                      <a:schemeClr val="tx1"/>
                    </a:gs>
                    <a:gs pos="30000">
                      <a:schemeClr val="tx1"/>
                    </a:gs>
                  </a:gsLst>
                  <a:lin ang="5400000" scaled="0"/>
                </a:gradFill>
              </a:rPr>
              <a:t>permission</a:t>
            </a:r>
            <a:r>
              <a:rPr lang="en-US" sz="2400" dirty="0">
                <a:gradFill>
                  <a:gsLst>
                    <a:gs pos="2917">
                      <a:schemeClr val="tx1"/>
                    </a:gs>
                    <a:gs pos="30000">
                      <a:schemeClr val="tx1"/>
                    </a:gs>
                  </a:gsLst>
                  <a:lin ang="5400000" scaled="0"/>
                </a:gradFill>
              </a:rPr>
              <a:t> to the generated executable file</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This file </a:t>
            </a:r>
            <a:r>
              <a:rPr lang="en-US" sz="2400" dirty="0" smtClean="0">
                <a:gradFill>
                  <a:gsLst>
                    <a:gs pos="2917">
                      <a:schemeClr val="tx1"/>
                    </a:gs>
                    <a:gs pos="30000">
                      <a:schemeClr val="tx1"/>
                    </a:gs>
                  </a:gsLst>
                  <a:lin ang="5400000" scaled="0"/>
                </a:gradFill>
              </a:rPr>
              <a:t>has the </a:t>
            </a:r>
            <a:r>
              <a:rPr lang="en-US" sz="2400" dirty="0">
                <a:gradFill>
                  <a:gsLst>
                    <a:gs pos="2917">
                      <a:schemeClr val="tx1"/>
                    </a:gs>
                    <a:gs pos="30000">
                      <a:schemeClr val="tx1"/>
                    </a:gs>
                  </a:gsLst>
                  <a:lin ang="5400000" scaled="0"/>
                </a:gradFill>
              </a:rPr>
              <a:t>same as the solution in our case. In addition, it is </a:t>
            </a:r>
            <a:r>
              <a:rPr lang="en-US" sz="2400" dirty="0" smtClean="0">
                <a:gradFill>
                  <a:gsLst>
                    <a:gs pos="2917">
                      <a:schemeClr val="tx1"/>
                    </a:gs>
                    <a:gs pos="30000">
                      <a:schemeClr val="tx1"/>
                    </a:gs>
                  </a:gsLst>
                  <a:lin ang="5400000" scaled="0"/>
                </a:gradFill>
              </a:rPr>
              <a:t>easy to find it because it has </a:t>
            </a:r>
            <a:r>
              <a:rPr lang="en-US" sz="2400" dirty="0">
                <a:gradFill>
                  <a:gsLst>
                    <a:gs pos="2917">
                      <a:schemeClr val="tx1"/>
                    </a:gs>
                    <a:gs pos="30000">
                      <a:schemeClr val="tx1"/>
                    </a:gs>
                  </a:gsLst>
                  <a:lin ang="5400000" scaled="0"/>
                </a:gradFill>
              </a:rPr>
              <a:t>no </a:t>
            </a:r>
            <a:r>
              <a:rPr lang="en-US" sz="2400" dirty="0" smtClean="0">
                <a:gradFill>
                  <a:gsLst>
                    <a:gs pos="2917">
                      <a:schemeClr val="tx1"/>
                    </a:gs>
                    <a:gs pos="30000">
                      <a:schemeClr val="tx1"/>
                    </a:gs>
                  </a:gsLst>
                  <a:lin ang="5400000" scaled="0"/>
                </a:gradFill>
              </a:rPr>
              <a:t>extension</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In the image below we can see </a:t>
            </a:r>
            <a:r>
              <a:rPr lang="en-US" sz="2400" dirty="0" smtClean="0">
                <a:gradFill>
                  <a:gsLst>
                    <a:gs pos="2917">
                      <a:schemeClr val="tx1"/>
                    </a:gs>
                    <a:gs pos="30000">
                      <a:schemeClr val="tx1"/>
                    </a:gs>
                  </a:gsLst>
                  <a:lin ang="5400000" scaled="0"/>
                </a:gradFill>
              </a:rPr>
              <a:t>the file we are going to grant the execute permission</a:t>
            </a:r>
            <a:endParaRPr lang="es-E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s-ES"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endParaRPr lang="es-ES" sz="2400" dirty="0">
              <a:gradFill>
                <a:gsLst>
                  <a:gs pos="2917">
                    <a:schemeClr val="tx1"/>
                  </a:gs>
                  <a:gs pos="30000">
                    <a:schemeClr val="tx1"/>
                  </a:gs>
                </a:gsLst>
                <a:lin ang="5400000" scaled="0"/>
              </a:gradFill>
            </a:endParaRPr>
          </a:p>
          <a:p>
            <a:pPr marL="457200" indent="-457200">
              <a:lnSpc>
                <a:spcPct val="90000"/>
              </a:lnSpc>
              <a:spcAft>
                <a:spcPts val="600"/>
              </a:spcAft>
              <a:buFontTx/>
              <a:buAutoNum type="arabicPeriod"/>
            </a:pPr>
            <a:endParaRPr lang="es-ES" sz="24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6A8CED83-3D30-41C3-BE45-8084CE27F842}"/>
              </a:ext>
            </a:extLst>
          </p:cNvPr>
          <p:cNvPicPr>
            <a:picLocks noChangeAspect="1"/>
          </p:cNvPicPr>
          <p:nvPr/>
        </p:nvPicPr>
        <p:blipFill>
          <a:blip r:embed="rId2"/>
          <a:stretch>
            <a:fillRect/>
          </a:stretch>
        </p:blipFill>
        <p:spPr>
          <a:xfrm>
            <a:off x="4076701" y="3273055"/>
            <a:ext cx="4781550" cy="3023734"/>
          </a:xfrm>
          <a:prstGeom prst="rect">
            <a:avLst/>
          </a:prstGeom>
        </p:spPr>
      </p:pic>
    </p:spTree>
    <p:extLst>
      <p:ext uri="{BB962C8B-B14F-4D97-AF65-F5344CB8AC3E}">
        <p14:creationId xmlns:p14="http://schemas.microsoft.com/office/powerpoint/2010/main" val="189179047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1037207"/>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Execute the </a:t>
            </a:r>
            <a:r>
              <a:rPr lang="en-US" sz="2400" b="1" dirty="0" err="1" smtClean="0">
                <a:gradFill>
                  <a:gsLst>
                    <a:gs pos="2917">
                      <a:schemeClr val="tx1"/>
                    </a:gs>
                    <a:gs pos="30000">
                      <a:schemeClr val="tx1"/>
                    </a:gs>
                  </a:gsLst>
                  <a:lin ang="5400000" scaled="0"/>
                </a:gradFill>
              </a:rPr>
              <a:t>chmod</a:t>
            </a:r>
            <a:r>
              <a:rPr lang="en-US" sz="2400" dirty="0" smtClean="0">
                <a:gradFill>
                  <a:gsLst>
                    <a:gs pos="2917">
                      <a:schemeClr val="tx1"/>
                    </a:gs>
                    <a:gs pos="30000">
                      <a:schemeClr val="tx1"/>
                    </a:gs>
                  </a:gsLst>
                  <a:lin ang="5400000" scaled="0"/>
                </a:gradFill>
              </a:rPr>
              <a:t> command to grant it</a:t>
            </a:r>
          </a:p>
          <a:p>
            <a:pPr>
              <a:lnSpc>
                <a:spcPct val="90000"/>
              </a:lnSpc>
              <a:spcAft>
                <a:spcPts val="600"/>
              </a:spcAft>
            </a:pPr>
            <a:r>
              <a:rPr lang="en-US" sz="2400" b="1" dirty="0" smtClean="0">
                <a:gradFill>
                  <a:gsLst>
                    <a:gs pos="2917">
                      <a:schemeClr val="tx1"/>
                    </a:gs>
                    <a:gs pos="30000">
                      <a:schemeClr val="tx1"/>
                    </a:gs>
                  </a:gsLst>
                  <a:lin ang="5400000" scaled="0"/>
                </a:gradFill>
              </a:rPr>
              <a:t>&gt; </a:t>
            </a:r>
            <a:r>
              <a:rPr lang="en-US" sz="2400" b="1" dirty="0" err="1" smtClean="0">
                <a:gradFill>
                  <a:gsLst>
                    <a:gs pos="2917">
                      <a:schemeClr val="tx1"/>
                    </a:gs>
                    <a:gs pos="30000">
                      <a:schemeClr val="tx1"/>
                    </a:gs>
                  </a:gsLst>
                  <a:lin ang="5400000" scaled="0"/>
                </a:gradFill>
              </a:rPr>
              <a:t>chmod</a:t>
            </a:r>
            <a:r>
              <a:rPr lang="en-US" sz="2400" b="1" dirty="0" smtClean="0">
                <a:gradFill>
                  <a:gsLst>
                    <a:gs pos="2917">
                      <a:schemeClr val="tx1"/>
                    </a:gs>
                    <a:gs pos="30000">
                      <a:schemeClr val="tx1"/>
                    </a:gs>
                  </a:gsLst>
                  <a:lin ang="5400000" scaled="0"/>
                </a:gradFill>
              </a:rPr>
              <a:t> </a:t>
            </a:r>
            <a:r>
              <a:rPr lang="en-US" sz="2400" b="1" dirty="0" err="1" smtClean="0">
                <a:gradFill>
                  <a:gsLst>
                    <a:gs pos="2917">
                      <a:schemeClr val="tx1"/>
                    </a:gs>
                    <a:gs pos="30000">
                      <a:schemeClr val="tx1"/>
                    </a:gs>
                  </a:gsLst>
                  <a:lin ang="5400000" scaled="0"/>
                </a:gradFill>
              </a:rPr>
              <a:t>u+x,o+x</a:t>
            </a:r>
            <a:r>
              <a:rPr lang="en-US" sz="2400" b="1" dirty="0" smtClean="0">
                <a:gradFill>
                  <a:gsLst>
                    <a:gs pos="2917">
                      <a:schemeClr val="tx1"/>
                    </a:gs>
                    <a:gs pos="30000">
                      <a:schemeClr val="tx1"/>
                    </a:gs>
                  </a:gsLst>
                  <a:lin ang="5400000" scaled="0"/>
                </a:gradFill>
              </a:rPr>
              <a:t> </a:t>
            </a:r>
            <a:r>
              <a:rPr lang="en-US" sz="2400" b="1" dirty="0" err="1" smtClean="0">
                <a:gradFill>
                  <a:gsLst>
                    <a:gs pos="2917">
                      <a:schemeClr val="tx1"/>
                    </a:gs>
                    <a:gs pos="30000">
                      <a:schemeClr val="tx1"/>
                    </a:gs>
                  </a:gsLst>
                  <a:lin ang="5400000" scaled="0"/>
                </a:gradFill>
              </a:rPr>
              <a:t>MyWebApi</a:t>
            </a:r>
            <a:endParaRPr lang="en-US" sz="2400" b="1" dirty="0">
              <a:gradFill>
                <a:gsLst>
                  <a:gs pos="2917">
                    <a:schemeClr val="tx1"/>
                  </a:gs>
                  <a:gs pos="30000">
                    <a:schemeClr val="tx1"/>
                  </a:gs>
                </a:gsLst>
                <a:lin ang="5400000" scaled="0"/>
              </a:gradFill>
            </a:endParaRPr>
          </a:p>
        </p:txBody>
      </p:sp>
      <p:pic>
        <p:nvPicPr>
          <p:cNvPr id="3" name="Imagen 2">
            <a:extLst>
              <a:ext uri="{FF2B5EF4-FFF2-40B4-BE49-F238E27FC236}">
                <a16:creationId xmlns:a16="http://schemas.microsoft.com/office/drawing/2014/main" id="{6D611F7C-C120-4DCF-AA75-B1CB073AB5D3}"/>
              </a:ext>
            </a:extLst>
          </p:cNvPr>
          <p:cNvPicPr>
            <a:picLocks noChangeAspect="1"/>
          </p:cNvPicPr>
          <p:nvPr/>
        </p:nvPicPr>
        <p:blipFill>
          <a:blip r:embed="rId2"/>
          <a:stretch>
            <a:fillRect/>
          </a:stretch>
        </p:blipFill>
        <p:spPr>
          <a:xfrm>
            <a:off x="3086100" y="2387864"/>
            <a:ext cx="5838825" cy="3692329"/>
          </a:xfrm>
          <a:prstGeom prst="rect">
            <a:avLst/>
          </a:prstGeom>
        </p:spPr>
      </p:pic>
    </p:spTree>
    <p:extLst>
      <p:ext uri="{BB962C8B-B14F-4D97-AF65-F5344CB8AC3E}">
        <p14:creationId xmlns:p14="http://schemas.microsoft.com/office/powerpoint/2010/main" val="92891197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1855893"/>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Now, execute the application using this command</a:t>
            </a:r>
          </a:p>
          <a:p>
            <a:pPr>
              <a:lnSpc>
                <a:spcPct val="90000"/>
              </a:lnSpc>
              <a:spcAft>
                <a:spcPts val="600"/>
              </a:spcAft>
            </a:pPr>
            <a:r>
              <a:rPr lang="en-US" sz="2400" b="1" dirty="0" smtClean="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a:t>
            </a:r>
            <a:r>
              <a:rPr lang="en-US" sz="2400" dirty="0" err="1" smtClean="0">
                <a:gradFill>
                  <a:gsLst>
                    <a:gs pos="2917">
                      <a:schemeClr val="tx1"/>
                    </a:gs>
                    <a:gs pos="30000">
                      <a:schemeClr val="tx1"/>
                    </a:gs>
                  </a:gsLst>
                  <a:lin ang="5400000" scaled="0"/>
                </a:gradFill>
              </a:rPr>
              <a:t>executable_file</a:t>
            </a:r>
            <a:r>
              <a:rPr lang="en-US" sz="2400" dirty="0" smtClean="0">
                <a:gradFill>
                  <a:gsLst>
                    <a:gs pos="2917">
                      <a:schemeClr val="tx1"/>
                    </a:gs>
                    <a:gs pos="30000">
                      <a:schemeClr val="tx1"/>
                    </a:gs>
                  </a:gsLst>
                  <a:lin ang="5400000" scaled="0"/>
                </a:gradFill>
              </a:rPr>
              <a:t>]             </a:t>
            </a:r>
          </a:p>
          <a:p>
            <a:pPr>
              <a:lnSpc>
                <a:spcPct val="90000"/>
              </a:lnSpc>
              <a:spcAft>
                <a:spcPts val="600"/>
              </a:spcAft>
            </a:pPr>
            <a:r>
              <a:rPr lang="en-US" sz="2400" dirty="0" smtClean="0">
                <a:gradFill>
                  <a:gsLst>
                    <a:gs pos="2917">
                      <a:schemeClr val="tx1"/>
                    </a:gs>
                    <a:gs pos="30000">
                      <a:schemeClr val="tx1"/>
                    </a:gs>
                  </a:gsLst>
                  <a:lin ang="5400000" scaled="0"/>
                </a:gradFill>
              </a:rPr>
              <a:t> In our case </a:t>
            </a:r>
            <a:r>
              <a:rPr lang="en-US" sz="2400" dirty="0" smtClean="0">
                <a:gradFill>
                  <a:gsLst>
                    <a:gs pos="2917">
                      <a:schemeClr val="tx1"/>
                    </a:gs>
                    <a:gs pos="30000">
                      <a:schemeClr val="tx1"/>
                    </a:gs>
                  </a:gsLst>
                  <a:lin ang="5400000" scaled="0"/>
                </a:gradFill>
                <a:sym typeface="Wingdings" panose="05000000000000000000" pitchFamily="2" charset="2"/>
              </a:rPr>
              <a:t></a:t>
            </a:r>
            <a:r>
              <a:rPr lang="en-US" sz="2400" dirty="0" smtClean="0">
                <a:gradFill>
                  <a:gsLst>
                    <a:gs pos="2917">
                      <a:schemeClr val="tx1"/>
                    </a:gs>
                    <a:gs pos="30000">
                      <a:schemeClr val="tx1"/>
                    </a:gs>
                  </a:gsLst>
                  <a:lin ang="5400000" scaled="0"/>
                </a:gradFill>
              </a:rPr>
              <a:t> </a:t>
            </a: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MyWebApi</a:t>
            </a:r>
            <a:endParaRPr lang="es-ES" sz="2400" b="1" dirty="0" smtClean="0">
              <a:gradFill>
                <a:gsLst>
                  <a:gs pos="2917">
                    <a:schemeClr val="tx1"/>
                  </a:gs>
                  <a:gs pos="30000">
                    <a:schemeClr val="tx1"/>
                  </a:gs>
                </a:gsLst>
                <a:lin ang="5400000" scaled="0"/>
              </a:gradFill>
            </a:endParaRPr>
          </a:p>
          <a:p>
            <a:pPr marL="342900" indent="-342900">
              <a:lnSpc>
                <a:spcPct val="90000"/>
              </a:lnSpc>
              <a:spcAft>
                <a:spcPts val="600"/>
              </a:spcAft>
              <a:buFontTx/>
              <a:buChar char="-"/>
            </a:pPr>
            <a:r>
              <a:rPr lang="es-ES" sz="2400" dirty="0" err="1" smtClean="0">
                <a:gradFill>
                  <a:gsLst>
                    <a:gs pos="2917">
                      <a:schemeClr val="tx1"/>
                    </a:gs>
                    <a:gs pos="30000">
                      <a:schemeClr val="tx1"/>
                    </a:gs>
                  </a:gsLst>
                  <a:lin ang="5400000" scaled="0"/>
                </a:gradFill>
              </a:rPr>
              <a:t>Execution</a:t>
            </a:r>
            <a:r>
              <a:rPr lang="es-ES" sz="2400" dirty="0" smtClean="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starts</a:t>
            </a:r>
            <a:r>
              <a:rPr lang="es-ES" sz="2400" dirty="0">
                <a:gradFill>
                  <a:gsLst>
                    <a:gs pos="2917">
                      <a:schemeClr val="tx1"/>
                    </a:gs>
                    <a:gs pos="30000">
                      <a:schemeClr val="tx1"/>
                    </a:gs>
                  </a:gsLst>
                  <a:lin ang="5400000" scaled="0"/>
                </a:gradFill>
              </a:rPr>
              <a:t> and our Web </a:t>
            </a:r>
            <a:r>
              <a:rPr lang="es-ES" sz="2400" dirty="0" smtClean="0">
                <a:gradFill>
                  <a:gsLst>
                    <a:gs pos="2917">
                      <a:schemeClr val="tx1"/>
                    </a:gs>
                    <a:gs pos="30000">
                      <a:schemeClr val="tx1"/>
                    </a:gs>
                  </a:gsLst>
                  <a:lin ang="5400000" scaled="0"/>
                </a:gradFill>
              </a:rPr>
              <a:t>API </a:t>
            </a:r>
            <a:r>
              <a:rPr lang="es-ES" sz="2400" dirty="0">
                <a:gradFill>
                  <a:gsLst>
                    <a:gs pos="2917">
                      <a:schemeClr val="tx1"/>
                    </a:gs>
                    <a:gs pos="30000">
                      <a:schemeClr val="tx1"/>
                    </a:gs>
                  </a:gsLst>
                  <a:lin ang="5400000" scaled="0"/>
                </a:gradFill>
              </a:rPr>
              <a:t>is already </a:t>
            </a:r>
            <a:r>
              <a:rPr lang="es-ES" sz="2400" dirty="0" smtClean="0">
                <a:gradFill>
                  <a:gsLst>
                    <a:gs pos="2917">
                      <a:schemeClr val="tx1"/>
                    </a:gs>
                    <a:gs pos="30000">
                      <a:schemeClr val="tx1"/>
                    </a:gs>
                  </a:gsLst>
                  <a:lin ang="5400000" scaled="0"/>
                </a:gradFill>
              </a:rPr>
              <a:t>accesible (on </a:t>
            </a:r>
            <a:r>
              <a:rPr lang="es-ES" sz="2400" dirty="0" err="1" smtClean="0">
                <a:gradFill>
                  <a:gsLst>
                    <a:gs pos="2917">
                      <a:schemeClr val="tx1"/>
                    </a:gs>
                    <a:gs pos="30000">
                      <a:schemeClr val="tx1"/>
                    </a:gs>
                  </a:gsLst>
                  <a:lin ang="5400000" scaled="0"/>
                </a:gradFill>
              </a:rPr>
              <a:t>port</a:t>
            </a:r>
            <a:r>
              <a:rPr lang="es-ES" sz="2400" dirty="0" smtClean="0">
                <a:gradFill>
                  <a:gsLst>
                    <a:gs pos="2917">
                      <a:schemeClr val="tx1"/>
                    </a:gs>
                    <a:gs pos="30000">
                      <a:schemeClr val="tx1"/>
                    </a:gs>
                  </a:gsLst>
                  <a:lin ang="5400000" scaled="0"/>
                </a:gradFill>
              </a:rPr>
              <a:t> 5000) </a:t>
            </a:r>
            <a:r>
              <a:rPr lang="es-ES" sz="2400" dirty="0">
                <a:gradFill>
                  <a:gsLst>
                    <a:gs pos="2917">
                      <a:schemeClr val="tx1"/>
                    </a:gs>
                    <a:gs pos="30000">
                      <a:schemeClr val="tx1"/>
                    </a:gs>
                  </a:gsLst>
                  <a:lin ang="5400000" scaled="0"/>
                </a:gradFill>
                <a:sym typeface="Wingdings" panose="05000000000000000000" pitchFamily="2" charset="2"/>
              </a:rPr>
              <a:t></a:t>
            </a:r>
            <a:endParaRPr lang="es-ES" sz="2400" dirty="0">
              <a:gradFill>
                <a:gsLst>
                  <a:gs pos="2917">
                    <a:schemeClr val="tx1"/>
                  </a:gs>
                  <a:gs pos="30000">
                    <a:schemeClr val="tx1"/>
                  </a:gs>
                </a:gsLst>
                <a:lin ang="5400000" scaled="0"/>
              </a:gradFill>
            </a:endParaRPr>
          </a:p>
        </p:txBody>
      </p:sp>
      <p:pic>
        <p:nvPicPr>
          <p:cNvPr id="5" name="Imagen 4">
            <a:extLst>
              <a:ext uri="{FF2B5EF4-FFF2-40B4-BE49-F238E27FC236}">
                <a16:creationId xmlns:a16="http://schemas.microsoft.com/office/drawing/2014/main" id="{8464C810-EC18-4B3E-8D33-B0F620D007DB}"/>
              </a:ext>
            </a:extLst>
          </p:cNvPr>
          <p:cNvPicPr>
            <a:picLocks noChangeAspect="1"/>
          </p:cNvPicPr>
          <p:nvPr/>
        </p:nvPicPr>
        <p:blipFill>
          <a:blip r:embed="rId2"/>
          <a:stretch>
            <a:fillRect/>
          </a:stretch>
        </p:blipFill>
        <p:spPr>
          <a:xfrm>
            <a:off x="3588152" y="2892096"/>
            <a:ext cx="5609561" cy="3547347"/>
          </a:xfrm>
          <a:prstGeom prst="rect">
            <a:avLst/>
          </a:prstGeom>
        </p:spPr>
      </p:pic>
    </p:spTree>
    <p:extLst>
      <p:ext uri="{BB962C8B-B14F-4D97-AF65-F5344CB8AC3E}">
        <p14:creationId xmlns:p14="http://schemas.microsoft.com/office/powerpoint/2010/main" val="32401975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2188291"/>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To check that the server is running we can start another SSH session and run the following command:</a:t>
            </a:r>
          </a:p>
          <a:p>
            <a:pPr marL="342900"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wget</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qO</a:t>
            </a:r>
            <a:r>
              <a:rPr lang="en-US" sz="2400" dirty="0" smtClean="0">
                <a:gradFill>
                  <a:gsLst>
                    <a:gs pos="2917">
                      <a:schemeClr val="tx1"/>
                    </a:gs>
                    <a:gs pos="30000">
                      <a:schemeClr val="tx1"/>
                    </a:gs>
                  </a:gsLst>
                  <a:lin ang="5400000" scaled="0"/>
                </a:gradFill>
              </a:rPr>
              <a:t> - http://localhost:5000/api/values</a:t>
            </a:r>
          </a:p>
          <a:p>
            <a:pPr marL="342900" indent="-342900">
              <a:lnSpc>
                <a:spcPct val="90000"/>
              </a:lnSpc>
              <a:spcAft>
                <a:spcPts val="600"/>
              </a:spcAft>
              <a:buFontTx/>
              <a:buChar char="-"/>
            </a:pP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We will obtain the output of the API call</a:t>
            </a:r>
            <a:endParaRPr lang="en-US" sz="2400" dirty="0">
              <a:gradFill>
                <a:gsLst>
                  <a:gs pos="2917">
                    <a:schemeClr val="tx1"/>
                  </a:gs>
                  <a:gs pos="30000">
                    <a:schemeClr val="tx1"/>
                  </a:gs>
                </a:gsLst>
                <a:lin ang="5400000" scaled="0"/>
              </a:gradFill>
            </a:endParaRPr>
          </a:p>
        </p:txBody>
      </p:sp>
      <p:pic>
        <p:nvPicPr>
          <p:cNvPr id="3" name="Imagen 2">
            <a:extLst>
              <a:ext uri="{FF2B5EF4-FFF2-40B4-BE49-F238E27FC236}">
                <a16:creationId xmlns:a16="http://schemas.microsoft.com/office/drawing/2014/main" id="{01A59EBB-992D-4019-9EA4-42C4FD794F00}"/>
              </a:ext>
            </a:extLst>
          </p:cNvPr>
          <p:cNvPicPr>
            <a:picLocks noChangeAspect="1"/>
          </p:cNvPicPr>
          <p:nvPr/>
        </p:nvPicPr>
        <p:blipFill>
          <a:blip r:embed="rId2"/>
          <a:stretch>
            <a:fillRect/>
          </a:stretch>
        </p:blipFill>
        <p:spPr>
          <a:xfrm>
            <a:off x="4727855" y="3665261"/>
            <a:ext cx="6143625" cy="2762250"/>
          </a:xfrm>
          <a:prstGeom prst="rect">
            <a:avLst/>
          </a:prstGeom>
        </p:spPr>
      </p:pic>
      <p:cxnSp>
        <p:nvCxnSpPr>
          <p:cNvPr id="6" name="Conector recto de flecha 5">
            <a:extLst>
              <a:ext uri="{FF2B5EF4-FFF2-40B4-BE49-F238E27FC236}">
                <a16:creationId xmlns:a16="http://schemas.microsoft.com/office/drawing/2014/main" id="{5ED4386D-A98C-44ED-813E-4E90F0646E08}"/>
              </a:ext>
            </a:extLst>
          </p:cNvPr>
          <p:cNvCxnSpPr>
            <a:cxnSpLocks/>
          </p:cNvCxnSpPr>
          <p:nvPr/>
        </p:nvCxnSpPr>
        <p:spPr>
          <a:xfrm flipV="1">
            <a:off x="3365780" y="4218595"/>
            <a:ext cx="1362075" cy="4515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36DF9D5D-1A7B-46E5-B032-8EAC560D1EFB}"/>
              </a:ext>
            </a:extLst>
          </p:cNvPr>
          <p:cNvSpPr txBox="1"/>
          <p:nvPr/>
        </p:nvSpPr>
        <p:spPr>
          <a:xfrm>
            <a:off x="1483519" y="4444346"/>
            <a:ext cx="1189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Result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5514343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1702004"/>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However, the server will only be reachable from the Raspberry Pi itself since the code that is created by default </a:t>
            </a:r>
            <a:r>
              <a:rPr lang="en-US" sz="2400" dirty="0" smtClean="0">
                <a:gradFill>
                  <a:gsLst>
                    <a:gs pos="2917">
                      <a:schemeClr val="tx1"/>
                    </a:gs>
                    <a:gs pos="30000">
                      <a:schemeClr val="tx1"/>
                    </a:gs>
                  </a:gsLst>
                  <a:lin ang="5400000" scaled="0"/>
                </a:gradFill>
              </a:rPr>
              <a:t>template </a:t>
            </a:r>
            <a:r>
              <a:rPr lang="en-US" sz="2400" dirty="0">
                <a:gradFill>
                  <a:gsLst>
                    <a:gs pos="2917">
                      <a:schemeClr val="tx1"/>
                    </a:gs>
                    <a:gs pos="30000">
                      <a:schemeClr val="tx1"/>
                    </a:gs>
                  </a:gsLst>
                  <a:lin ang="5400000" scaled="0"/>
                </a:gradFill>
              </a:rPr>
              <a:t>only accepts connections from </a:t>
            </a:r>
            <a:r>
              <a:rPr lang="en-US" sz="2400" dirty="0" smtClean="0">
                <a:gradFill>
                  <a:gsLst>
                    <a:gs pos="2917">
                      <a:schemeClr val="tx1"/>
                    </a:gs>
                    <a:gs pos="30000">
                      <a:schemeClr val="tx1"/>
                    </a:gs>
                  </a:gsLst>
                  <a:lin ang="5400000" scaled="0"/>
                </a:gradFill>
              </a:rPr>
              <a:t>the local host (from the Pi).</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To accept outside connections we must modify the </a:t>
            </a:r>
            <a:r>
              <a:rPr lang="en-US" sz="2400" dirty="0" smtClean="0">
                <a:gradFill>
                  <a:gsLst>
                    <a:gs pos="2917">
                      <a:schemeClr val="tx1"/>
                    </a:gs>
                    <a:gs pos="30000">
                      <a:schemeClr val="tx1"/>
                    </a:gs>
                  </a:gsLst>
                  <a:lin ang="5400000" scaled="0"/>
                </a:gradFill>
              </a:rPr>
              <a:t>code inside </a:t>
            </a:r>
            <a:r>
              <a:rPr lang="en-US" sz="2400" dirty="0" err="1" smtClean="0">
                <a:gradFill>
                  <a:gsLst>
                    <a:gs pos="2917">
                      <a:schemeClr val="tx1"/>
                    </a:gs>
                    <a:gs pos="30000">
                      <a:schemeClr val="tx1"/>
                    </a:gs>
                  </a:gsLst>
                  <a:lin ang="5400000" scaled="0"/>
                </a:gradFill>
              </a:rPr>
              <a:t>Program.cs</a:t>
            </a:r>
            <a:endParaRPr lang="es-ES" sz="2400" dirty="0">
              <a:gradFill>
                <a:gsLst>
                  <a:gs pos="2917">
                    <a:schemeClr val="tx1"/>
                  </a:gs>
                  <a:gs pos="30000">
                    <a:schemeClr val="tx1"/>
                  </a:gs>
                </a:gsLst>
                <a:lin ang="5400000" scaled="0"/>
              </a:gradFill>
            </a:endParaRPr>
          </a:p>
        </p:txBody>
      </p:sp>
      <p:grpSp>
        <p:nvGrpSpPr>
          <p:cNvPr id="11" name="Grupo 10">
            <a:extLst>
              <a:ext uri="{FF2B5EF4-FFF2-40B4-BE49-F238E27FC236}">
                <a16:creationId xmlns:a16="http://schemas.microsoft.com/office/drawing/2014/main" id="{EC9A5C7F-A3B0-4CF4-8BAB-9E6A4D5056EB}"/>
              </a:ext>
            </a:extLst>
          </p:cNvPr>
          <p:cNvGrpSpPr/>
          <p:nvPr/>
        </p:nvGrpSpPr>
        <p:grpSpPr>
          <a:xfrm>
            <a:off x="1600200" y="3019425"/>
            <a:ext cx="7953375" cy="3046988"/>
            <a:chOff x="1600200" y="3019425"/>
            <a:chExt cx="7953375" cy="3046988"/>
          </a:xfrm>
        </p:grpSpPr>
        <p:sp>
          <p:nvSpPr>
            <p:cNvPr id="4" name="Rectángulo 3">
              <a:extLst>
                <a:ext uri="{FF2B5EF4-FFF2-40B4-BE49-F238E27FC236}">
                  <a16:creationId xmlns:a16="http://schemas.microsoft.com/office/drawing/2014/main" id="{927ECE7B-FF3B-4BA8-B37C-6A4913C56C93}"/>
                </a:ext>
              </a:extLst>
            </p:cNvPr>
            <p:cNvSpPr/>
            <p:nvPr/>
          </p:nvSpPr>
          <p:spPr>
            <a:xfrm>
              <a:off x="1600200" y="3019425"/>
              <a:ext cx="7953375" cy="304698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txBody>
            <a:bodyPr wrap="square">
              <a:spAutoFit/>
            </a:bodyPr>
            <a:lstStyle/>
            <a:p>
              <a:r>
                <a:rPr lang="es-ES" sz="1200" dirty="0" err="1">
                  <a:solidFill>
                    <a:srgbClr val="0000FF"/>
                  </a:solidFill>
                  <a:latin typeface="Consolas" panose="020B0609020204030204" pitchFamily="49" charset="0"/>
                </a:rPr>
                <a:t>namespace</a:t>
              </a:r>
              <a:r>
                <a:rPr lang="es-ES" sz="1200" dirty="0">
                  <a:solidFill>
                    <a:srgbClr val="000000"/>
                  </a:solidFill>
                  <a:latin typeface="Consolas" panose="020B0609020204030204" pitchFamily="49" charset="0"/>
                </a:rPr>
                <a:t> </a:t>
              </a:r>
              <a:r>
                <a:rPr lang="es-ES" sz="1200" dirty="0" err="1">
                  <a:solidFill>
                    <a:srgbClr val="00008B"/>
                  </a:solidFill>
                  <a:latin typeface="Consolas" panose="020B0609020204030204" pitchFamily="49" charset="0"/>
                </a:rPr>
                <a:t>MyWebApi</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public</a:t>
              </a:r>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class</a:t>
              </a:r>
              <a:r>
                <a:rPr lang="es-ES" sz="1200" dirty="0">
                  <a:solidFill>
                    <a:srgbClr val="000000"/>
                  </a:solidFill>
                  <a:latin typeface="Consolas" panose="020B0609020204030204" pitchFamily="49" charset="0"/>
                </a:rPr>
                <a:t> </a:t>
              </a:r>
              <a:r>
                <a:rPr lang="es-ES" sz="1200" dirty="0" err="1">
                  <a:solidFill>
                    <a:srgbClr val="00008B"/>
                  </a:solidFill>
                  <a:latin typeface="Consolas" panose="020B0609020204030204" pitchFamily="49" charset="0"/>
                </a:rPr>
                <a:t>Program</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008B8B"/>
                  </a:solidFill>
                  <a:latin typeface="Consolas" panose="020B0609020204030204" pitchFamily="49" charset="0"/>
                </a:rPr>
                <a:t>Main</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args</a:t>
              </a:r>
              <a:r>
                <a:rPr lang="en-U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BuildWebHost</a:t>
              </a:r>
              <a:r>
                <a:rPr lang="es-ES" sz="1200" dirty="0">
                  <a:solidFill>
                    <a:srgbClr val="000000"/>
                  </a:solidFill>
                  <a:latin typeface="Consolas" panose="020B0609020204030204" pitchFamily="49" charset="0"/>
                </a:rPr>
                <a:t>(</a:t>
              </a:r>
              <a:r>
                <a:rPr lang="es-ES" sz="1200" dirty="0" err="1">
                  <a:solidFill>
                    <a:srgbClr val="000000"/>
                  </a:solidFill>
                  <a:latin typeface="Consolas" panose="020B0609020204030204" pitchFamily="49" charset="0"/>
                </a:rPr>
                <a:t>args</a:t>
              </a:r>
              <a:r>
                <a:rPr lang="es-ES" sz="1200" dirty="0">
                  <a:solidFill>
                    <a:srgbClr val="000000"/>
                  </a:solidFill>
                  <a:latin typeface="Consolas" panose="020B0609020204030204" pitchFamily="49" charset="0"/>
                </a:rPr>
                <a:t>).</a:t>
              </a:r>
              <a:r>
                <a:rPr lang="es-ES" sz="1200" dirty="0">
                  <a:solidFill>
                    <a:srgbClr val="008B8B"/>
                  </a:solidFill>
                  <a:latin typeface="Consolas" panose="020B0609020204030204" pitchFamily="49" charset="0"/>
                </a:rPr>
                <a:t>Run</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err="1">
                  <a:solidFill>
                    <a:srgbClr val="00008B"/>
                  </a:solidFill>
                  <a:latin typeface="Consolas" panose="020B0609020204030204" pitchFamily="49" charset="0"/>
                </a:rPr>
                <a:t>IWebHost</a:t>
              </a:r>
              <a:r>
                <a:rPr lang="en-US" sz="1200" dirty="0">
                  <a:solidFill>
                    <a:srgbClr val="000000"/>
                  </a:solidFill>
                  <a:latin typeface="Consolas" panose="020B0609020204030204" pitchFamily="49" charset="0"/>
                </a:rPr>
                <a:t> </a:t>
              </a:r>
              <a:r>
                <a:rPr lang="en-US" sz="1200" dirty="0" err="1">
                  <a:solidFill>
                    <a:srgbClr val="008B8B"/>
                  </a:solidFill>
                  <a:latin typeface="Consolas" panose="020B0609020204030204" pitchFamily="49" charset="0"/>
                </a:rPr>
                <a:t>BuildWebHost</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args</a:t>
              </a:r>
              <a:r>
                <a:rPr lang="en-US" sz="1200" dirty="0">
                  <a:solidFill>
                    <a:srgbClr val="000000"/>
                  </a:solidFill>
                  <a:latin typeface="Consolas" panose="020B0609020204030204" pitchFamily="49" charset="0"/>
                </a:rPr>
                <a:t>) =&gt;</a:t>
              </a:r>
            </a:p>
            <a:p>
              <a:r>
                <a:rPr lang="es-ES" sz="1200" dirty="0">
                  <a:solidFill>
                    <a:srgbClr val="000000"/>
                  </a:solidFill>
                  <a:latin typeface="Consolas" panose="020B0609020204030204" pitchFamily="49" charset="0"/>
                </a:rPr>
                <a:t>            </a:t>
              </a:r>
              <a:r>
                <a:rPr lang="es-ES" sz="1200" dirty="0" err="1">
                  <a:solidFill>
                    <a:srgbClr val="00008B"/>
                  </a:solidFill>
                  <a:latin typeface="Consolas" panose="020B0609020204030204" pitchFamily="49" charset="0"/>
                </a:rPr>
                <a:t>WebHost</a:t>
              </a:r>
              <a:r>
                <a:rPr lang="es-ES" sz="1200" dirty="0" err="1">
                  <a:solidFill>
                    <a:srgbClr val="000000"/>
                  </a:solidFill>
                  <a:latin typeface="Consolas" panose="020B0609020204030204" pitchFamily="49" charset="0"/>
                </a:rPr>
                <a:t>.</a:t>
              </a:r>
              <a:r>
                <a:rPr lang="es-ES" sz="1200" dirty="0" err="1">
                  <a:solidFill>
                    <a:srgbClr val="008B8B"/>
                  </a:solidFill>
                  <a:latin typeface="Consolas" panose="020B0609020204030204" pitchFamily="49" charset="0"/>
                </a:rPr>
                <a:t>CreateDefaultBuilder</a:t>
              </a:r>
              <a:r>
                <a:rPr lang="es-ES" sz="1200" dirty="0">
                  <a:solidFill>
                    <a:srgbClr val="000000"/>
                  </a:solidFill>
                  <a:latin typeface="Consolas" panose="020B0609020204030204" pitchFamily="49" charset="0"/>
                </a:rPr>
                <a:t>(</a:t>
              </a:r>
              <a:r>
                <a:rPr lang="es-ES" sz="1200" dirty="0" err="1">
                  <a:solidFill>
                    <a:srgbClr val="000000"/>
                  </a:solidFill>
                  <a:latin typeface="Consolas" panose="020B0609020204030204" pitchFamily="49" charset="0"/>
                </a:rPr>
                <a:t>args</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UseStartup</a:t>
              </a:r>
              <a:r>
                <a:rPr lang="es-ES" sz="1200" dirty="0">
                  <a:solidFill>
                    <a:srgbClr val="000000"/>
                  </a:solidFill>
                  <a:latin typeface="Consolas" panose="020B0609020204030204" pitchFamily="49" charset="0"/>
                </a:rPr>
                <a:t>&lt;</a:t>
              </a:r>
              <a:r>
                <a:rPr lang="es-ES" sz="1200" dirty="0">
                  <a:solidFill>
                    <a:srgbClr val="00008B"/>
                  </a:solidFill>
                  <a:latin typeface="Consolas" panose="020B0609020204030204" pitchFamily="49" charset="0"/>
                </a:rPr>
                <a:t>Startup</a:t>
              </a:r>
              <a:r>
                <a:rPr lang="es-ES" sz="1200" dirty="0">
                  <a:solidFill>
                    <a:srgbClr val="000000"/>
                  </a:solidFill>
                  <a:latin typeface="Consolas" panose="020B0609020204030204" pitchFamily="49" charset="0"/>
                </a:rPr>
                <a:t>&gt;()</a:t>
              </a:r>
            </a:p>
            <a:p>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UseUrls</a:t>
              </a:r>
              <a:r>
                <a:rPr lang="es-ES" sz="1200" dirty="0">
                  <a:solidFill>
                    <a:srgbClr val="000000"/>
                  </a:solidFill>
                  <a:latin typeface="Consolas" panose="020B0609020204030204" pitchFamily="49" charset="0"/>
                </a:rPr>
                <a:t>(</a:t>
              </a:r>
              <a:r>
                <a:rPr lang="es-ES" sz="1200" dirty="0">
                  <a:solidFill>
                    <a:srgbClr val="A31515"/>
                  </a:solidFill>
                  <a:latin typeface="Consolas" panose="020B0609020204030204" pitchFamily="49" charset="0"/>
                </a:rPr>
                <a:t>"http://*:5000"</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Build</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a:t>
              </a:r>
              <a:endParaRPr lang="es-ES" sz="1200" dirty="0"/>
            </a:p>
          </p:txBody>
        </p:sp>
        <p:sp>
          <p:nvSpPr>
            <p:cNvPr id="9" name="Flecha: a la derecha 8">
              <a:extLst>
                <a:ext uri="{FF2B5EF4-FFF2-40B4-BE49-F238E27FC236}">
                  <a16:creationId xmlns:a16="http://schemas.microsoft.com/office/drawing/2014/main" id="{BBF0F4A4-166C-430E-BA63-030D7F6E78AC}"/>
                </a:ext>
              </a:extLst>
            </p:cNvPr>
            <p:cNvSpPr/>
            <p:nvPr/>
          </p:nvSpPr>
          <p:spPr bwMode="auto">
            <a:xfrm rot="10800000">
              <a:off x="5418622" y="5229225"/>
              <a:ext cx="1038225" cy="2952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uadroTexto 9">
              <a:extLst>
                <a:ext uri="{FF2B5EF4-FFF2-40B4-BE49-F238E27FC236}">
                  <a16:creationId xmlns:a16="http://schemas.microsoft.com/office/drawing/2014/main" id="{5E0C291C-0E94-4269-9080-3882B91D2E81}"/>
                </a:ext>
              </a:extLst>
            </p:cNvPr>
            <p:cNvSpPr txBox="1"/>
            <p:nvPr/>
          </p:nvSpPr>
          <p:spPr>
            <a:xfrm>
              <a:off x="6563541" y="4773751"/>
              <a:ext cx="2990034" cy="960263"/>
            </a:xfrm>
            <a:prstGeom prst="rect">
              <a:avLst/>
            </a:prstGeom>
            <a:noFill/>
          </p:spPr>
          <p:txBody>
            <a:bodyPr wrap="square" lIns="182880" tIns="146304" rIns="182880" bIns="146304" rtlCol="0">
              <a:spAutoFit/>
            </a:bodyPr>
            <a:lstStyle/>
            <a:p>
              <a:pPr>
                <a:lnSpc>
                  <a:spcPct val="90000"/>
                </a:lnSpc>
                <a:spcAft>
                  <a:spcPts val="600"/>
                </a:spcAft>
              </a:pPr>
              <a:r>
                <a:rPr lang="es-ES" sz="2400" dirty="0" smtClean="0">
                  <a:gradFill>
                    <a:gsLst>
                      <a:gs pos="2917">
                        <a:schemeClr val="tx1"/>
                      </a:gs>
                      <a:gs pos="30000">
                        <a:schemeClr val="tx1"/>
                      </a:gs>
                    </a:gsLst>
                    <a:lin ang="5400000" scaled="0"/>
                  </a:gradFill>
                </a:rPr>
                <a:t>This way, we </a:t>
              </a:r>
              <a:r>
                <a:rPr lang="es-ES" sz="2400" dirty="0" err="1" smtClean="0">
                  <a:gradFill>
                    <a:gsLst>
                      <a:gs pos="2917">
                        <a:schemeClr val="tx1"/>
                      </a:gs>
                      <a:gs pos="30000">
                        <a:schemeClr val="tx1"/>
                      </a:gs>
                    </a:gsLst>
                    <a:lin ang="5400000" scaled="0"/>
                  </a:gradFill>
                </a:rPr>
                <a:t>accept</a:t>
              </a:r>
              <a:r>
                <a:rPr lang="es-ES" sz="2400" dirty="0" smtClean="0">
                  <a:gradFill>
                    <a:gsLst>
                      <a:gs pos="2917">
                        <a:schemeClr val="tx1"/>
                      </a:gs>
                      <a:gs pos="30000">
                        <a:schemeClr val="tx1"/>
                      </a:gs>
                    </a:gsLst>
                    <a:lin ang="5400000" scaled="0"/>
                  </a:gradFill>
                </a:rPr>
                <a:t> every </a:t>
              </a:r>
              <a:r>
                <a:rPr lang="es-ES" sz="2400" dirty="0" err="1" smtClean="0">
                  <a:gradFill>
                    <a:gsLst>
                      <a:gs pos="2917">
                        <a:schemeClr val="tx1"/>
                      </a:gs>
                      <a:gs pos="30000">
                        <a:schemeClr val="tx1"/>
                      </a:gs>
                    </a:gsLst>
                    <a:lin ang="5400000" scaled="0"/>
                  </a:gradFill>
                </a:rPr>
                <a:t>hostname</a:t>
              </a:r>
              <a:endParaRPr lang="es-ES" sz="2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97909311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a:t>
            </a:r>
            <a:endParaRPr lang="en-US" noProof="0"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960263"/>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If we redeploy with this modification </a:t>
            </a:r>
            <a:r>
              <a:rPr lang="en-US" sz="2400" dirty="0" smtClean="0">
                <a:gradFill>
                  <a:gsLst>
                    <a:gs pos="2917">
                      <a:schemeClr val="tx1"/>
                    </a:gs>
                    <a:gs pos="30000">
                      <a:schemeClr val="tx1"/>
                    </a:gs>
                  </a:gsLst>
                  <a:lin ang="5400000" scaled="0"/>
                </a:gradFill>
              </a:rPr>
              <a:t>again </a:t>
            </a:r>
            <a:r>
              <a:rPr lang="en-US" sz="2400" dirty="0">
                <a:gradFill>
                  <a:gsLst>
                    <a:gs pos="2917">
                      <a:schemeClr val="tx1"/>
                    </a:gs>
                    <a:gs pos="30000">
                      <a:schemeClr val="tx1"/>
                    </a:gs>
                  </a:gsLst>
                  <a:lin ang="5400000" scaled="0"/>
                </a:gradFill>
              </a:rPr>
              <a:t>we can access the Raspberry Pi </a:t>
            </a:r>
            <a:r>
              <a:rPr lang="en-US" sz="2400" dirty="0" smtClean="0">
                <a:gradFill>
                  <a:gsLst>
                    <a:gs pos="2917">
                      <a:schemeClr val="tx1"/>
                    </a:gs>
                    <a:gs pos="30000">
                      <a:schemeClr val="tx1"/>
                    </a:gs>
                  </a:gsLst>
                  <a:lin ang="5400000" scaled="0"/>
                </a:gradFill>
              </a:rPr>
              <a:t>from </a:t>
            </a:r>
            <a:r>
              <a:rPr lang="en-US" sz="2400" dirty="0">
                <a:gradFill>
                  <a:gsLst>
                    <a:gs pos="2917">
                      <a:schemeClr val="tx1"/>
                    </a:gs>
                    <a:gs pos="30000">
                      <a:schemeClr val="tx1"/>
                    </a:gs>
                  </a:gsLst>
                  <a:lin ang="5400000" scaled="0"/>
                </a:gradFill>
              </a:rPr>
              <a:t>any </a:t>
            </a:r>
            <a:r>
              <a:rPr lang="en-US" sz="2400" dirty="0" smtClean="0">
                <a:gradFill>
                  <a:gsLst>
                    <a:gs pos="2917">
                      <a:schemeClr val="tx1"/>
                    </a:gs>
                    <a:gs pos="30000">
                      <a:schemeClr val="tx1"/>
                    </a:gs>
                  </a:gsLst>
                  <a:lin ang="5400000" scaled="0"/>
                </a:gradFill>
              </a:rPr>
              <a:t>browser in the local network</a:t>
            </a:r>
            <a:endParaRPr lang="es-ES" sz="2400" dirty="0">
              <a:gradFill>
                <a:gsLst>
                  <a:gs pos="2917">
                    <a:schemeClr val="tx1"/>
                  </a:gs>
                  <a:gs pos="30000">
                    <a:schemeClr val="tx1"/>
                  </a:gs>
                </a:gsLst>
                <a:lin ang="5400000" scaled="0"/>
              </a:gradFill>
            </a:endParaRPr>
          </a:p>
        </p:txBody>
      </p:sp>
      <p:grpSp>
        <p:nvGrpSpPr>
          <p:cNvPr id="8" name="Grupo 7">
            <a:extLst>
              <a:ext uri="{FF2B5EF4-FFF2-40B4-BE49-F238E27FC236}">
                <a16:creationId xmlns:a16="http://schemas.microsoft.com/office/drawing/2014/main" id="{99D1F213-5B2A-4B09-80ED-C9BA84C3A374}"/>
              </a:ext>
            </a:extLst>
          </p:cNvPr>
          <p:cNvGrpSpPr/>
          <p:nvPr/>
        </p:nvGrpSpPr>
        <p:grpSpPr>
          <a:xfrm>
            <a:off x="352444" y="2095500"/>
            <a:ext cx="6548438" cy="4127990"/>
            <a:chOff x="3910012" y="2162175"/>
            <a:chExt cx="6437920" cy="3981450"/>
          </a:xfrm>
        </p:grpSpPr>
        <p:pic>
          <p:nvPicPr>
            <p:cNvPr id="3" name="Imagen 2">
              <a:extLst>
                <a:ext uri="{FF2B5EF4-FFF2-40B4-BE49-F238E27FC236}">
                  <a16:creationId xmlns:a16="http://schemas.microsoft.com/office/drawing/2014/main" id="{90EFABA3-9D3A-4883-9F9D-2A832B245706}"/>
                </a:ext>
              </a:extLst>
            </p:cNvPr>
            <p:cNvPicPr>
              <a:picLocks noChangeAspect="1"/>
            </p:cNvPicPr>
            <p:nvPr/>
          </p:nvPicPr>
          <p:blipFill>
            <a:blip r:embed="rId2"/>
            <a:stretch>
              <a:fillRect/>
            </a:stretch>
          </p:blipFill>
          <p:spPr>
            <a:xfrm>
              <a:off x="3910012" y="2162175"/>
              <a:ext cx="6296025" cy="3981450"/>
            </a:xfrm>
            <a:prstGeom prst="rect">
              <a:avLst/>
            </a:prstGeom>
          </p:spPr>
        </p:pic>
        <p:sp>
          <p:nvSpPr>
            <p:cNvPr id="5" name="Flecha: a la derecha 4">
              <a:extLst>
                <a:ext uri="{FF2B5EF4-FFF2-40B4-BE49-F238E27FC236}">
                  <a16:creationId xmlns:a16="http://schemas.microsoft.com/office/drawing/2014/main" id="{EE6A2E53-2023-41A1-B120-D8CEF96F3019}"/>
                </a:ext>
              </a:extLst>
            </p:cNvPr>
            <p:cNvSpPr/>
            <p:nvPr/>
          </p:nvSpPr>
          <p:spPr bwMode="auto">
            <a:xfrm rot="13934817">
              <a:off x="5846344" y="4432709"/>
              <a:ext cx="1091726" cy="304208"/>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9FC43F8C-DA6A-4696-BC9A-8817A2AA2AF5}"/>
                </a:ext>
              </a:extLst>
            </p:cNvPr>
            <p:cNvSpPr txBox="1"/>
            <p:nvPr/>
          </p:nvSpPr>
          <p:spPr>
            <a:xfrm>
              <a:off x="4943473" y="5046029"/>
              <a:ext cx="5404459" cy="92617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Now, it listens to every request coming to port 5000</a:t>
              </a:r>
              <a:endParaRPr lang="es-ES" sz="2400" dirty="0">
                <a:gradFill>
                  <a:gsLst>
                    <a:gs pos="2917">
                      <a:schemeClr val="tx1"/>
                    </a:gs>
                    <a:gs pos="30000">
                      <a:schemeClr val="tx1"/>
                    </a:gs>
                  </a:gsLst>
                  <a:lin ang="5400000" scaled="0"/>
                </a:gradFill>
              </a:endParaRPr>
            </a:p>
          </p:txBody>
        </p:sp>
      </p:grpSp>
      <p:pic>
        <p:nvPicPr>
          <p:cNvPr id="12" name="Imagen 11">
            <a:extLst>
              <a:ext uri="{FF2B5EF4-FFF2-40B4-BE49-F238E27FC236}">
                <a16:creationId xmlns:a16="http://schemas.microsoft.com/office/drawing/2014/main" id="{E7A21CA1-2078-419D-A697-86E033B951E3}"/>
              </a:ext>
            </a:extLst>
          </p:cNvPr>
          <p:cNvPicPr>
            <a:picLocks noChangeAspect="1"/>
          </p:cNvPicPr>
          <p:nvPr/>
        </p:nvPicPr>
        <p:blipFill>
          <a:blip r:embed="rId3"/>
          <a:stretch>
            <a:fillRect/>
          </a:stretch>
        </p:blipFill>
        <p:spPr>
          <a:xfrm>
            <a:off x="7061805" y="2095500"/>
            <a:ext cx="4609978" cy="4127990"/>
          </a:xfrm>
          <a:prstGeom prst="rect">
            <a:avLst/>
          </a:prstGeom>
        </p:spPr>
      </p:pic>
    </p:spTree>
    <p:extLst>
      <p:ext uri="{BB962C8B-B14F-4D97-AF65-F5344CB8AC3E}">
        <p14:creationId xmlns:p14="http://schemas.microsoft.com/office/powerpoint/2010/main" val="317077128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1036203"/>
            <a:ext cx="11487112"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We made it!</a:t>
            </a:r>
          </a:p>
          <a:p>
            <a:pPr>
              <a:lnSpc>
                <a:spcPct val="90000"/>
              </a:lnSpc>
              <a:spcAft>
                <a:spcPts val="600"/>
              </a:spcAft>
            </a:pPr>
            <a:r>
              <a:rPr lang="en-US" sz="2400" dirty="0" smtClean="0">
                <a:gradFill>
                  <a:gsLst>
                    <a:gs pos="2917">
                      <a:schemeClr val="tx1"/>
                    </a:gs>
                    <a:gs pos="30000">
                      <a:schemeClr val="tx1"/>
                    </a:gs>
                  </a:gsLst>
                  <a:lin ang="5400000" scaled="0"/>
                </a:gradFill>
              </a:rPr>
              <a:t>But wasn’t the whole process excessively intricate?</a:t>
            </a:r>
            <a:endParaRPr lang="en-US" sz="2400" dirty="0">
              <a:gradFill>
                <a:gsLst>
                  <a:gs pos="2917">
                    <a:schemeClr val="tx1"/>
                  </a:gs>
                  <a:gs pos="30000">
                    <a:schemeClr val="tx1"/>
                  </a:gs>
                </a:gsLst>
                <a:lin ang="5400000" scaled="0"/>
              </a:gradFill>
            </a:endParaRPr>
          </a:p>
        </p:txBody>
      </p:sp>
      <p:sp>
        <p:nvSpPr>
          <p:cNvPr id="4" name="CuadroTexto 3">
            <a:extLst>
              <a:ext uri="{FF2B5EF4-FFF2-40B4-BE49-F238E27FC236}">
                <a16:creationId xmlns:a16="http://schemas.microsoft.com/office/drawing/2014/main" id="{46BD2F94-574B-4433-A016-097F136869E7}"/>
              </a:ext>
            </a:extLst>
          </p:cNvPr>
          <p:cNvSpPr txBox="1"/>
          <p:nvPr/>
        </p:nvSpPr>
        <p:spPr>
          <a:xfrm>
            <a:off x="537411" y="1897222"/>
            <a:ext cx="11222417" cy="4235006"/>
          </a:xfrm>
          <a:prstGeom prst="rect">
            <a:avLst/>
          </a:prstGeom>
          <a:noFill/>
        </p:spPr>
        <p:txBody>
          <a:bodyPr wrap="square" lIns="182880" tIns="146304" rIns="182880" bIns="146304" rtlCol="0">
            <a:spAutoFit/>
          </a:bodyPr>
          <a:lstStyle/>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Yes, it was! Moreover</a:t>
            </a:r>
            <a:r>
              <a:rPr lang="en-US" sz="2400" b="1" dirty="0" smtClean="0">
                <a:gradFill>
                  <a:gsLst>
                    <a:gs pos="2917">
                      <a:schemeClr val="tx1"/>
                    </a:gs>
                    <a:gs pos="30000">
                      <a:schemeClr val="tx1"/>
                    </a:gs>
                  </a:gsLst>
                  <a:lin ang="5400000" scaled="0"/>
                </a:gradFill>
              </a:rPr>
              <a:t>…</a:t>
            </a:r>
            <a:endParaRPr lang="en-US" sz="2400" b="1"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The default app is quite basic</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To deploy it we had to do a lot of things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Like… deleting any old files, copying the deployment files, and establishing executable permissions.</a:t>
            </a: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Boring and ineffective </a:t>
            </a:r>
            <a:r>
              <a:rPr lang="es-ES" sz="2400" dirty="0" smtClean="0">
                <a:gradFill>
                  <a:gsLst>
                    <a:gs pos="2917">
                      <a:schemeClr val="tx1"/>
                    </a:gs>
                    <a:gs pos="30000">
                      <a:schemeClr val="tx1"/>
                    </a:gs>
                  </a:gsLst>
                  <a:lin ang="5400000" scaled="0"/>
                </a:gradFill>
              </a:rPr>
              <a:t>😩</a:t>
            </a:r>
            <a:r>
              <a:rPr lang="en-US" sz="2400" dirty="0" smtClean="0">
                <a:gradFill>
                  <a:gsLst>
                    <a:gs pos="2917">
                      <a:schemeClr val="tx1"/>
                    </a:gs>
                    <a:gs pos="30000">
                      <a:schemeClr val="tx1"/>
                    </a:gs>
                  </a:gsLst>
                  <a:lin ang="5400000" scaled="0"/>
                </a:gradFill>
              </a:rPr>
              <a:t> </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Fortunately, we can make things a lot faster and funny. Let’s automatize it!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895882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5493"/>
          </a:xfrm>
        </p:spPr>
        <p:txBody>
          <a:bodyPr/>
          <a:lstStyle/>
          <a:p>
            <a:r>
              <a:rPr lang="en-US" dirty="0" smtClean="0"/>
              <a:t>Creation of .NET Core Applications </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436665" y="1107292"/>
            <a:ext cx="11487112"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This is the fast lane!</a:t>
            </a:r>
          </a:p>
          <a:p>
            <a:pPr>
              <a:lnSpc>
                <a:spcPct val="90000"/>
              </a:lnSpc>
              <a:spcAft>
                <a:spcPts val="600"/>
              </a:spcAft>
            </a:pPr>
            <a:r>
              <a:rPr lang="en-US" sz="2400" dirty="0" smtClean="0">
                <a:gradFill>
                  <a:gsLst>
                    <a:gs pos="2917">
                      <a:schemeClr val="tx1"/>
                    </a:gs>
                    <a:gs pos="30000">
                      <a:schemeClr val="tx1"/>
                    </a:gs>
                  </a:gsLst>
                  <a:lin ang="5400000" scaled="0"/>
                </a:gradFill>
              </a:rPr>
              <a:t>Let’s use a .NET Core template to make the Web API. No VS needed 😉</a:t>
            </a:r>
            <a:endParaRPr lang="en-US" sz="2400" dirty="0">
              <a:gradFill>
                <a:gsLst>
                  <a:gs pos="2917">
                    <a:schemeClr val="tx1"/>
                  </a:gs>
                  <a:gs pos="30000">
                    <a:schemeClr val="tx1"/>
                  </a:gs>
                </a:gsLst>
                <a:lin ang="5400000" scaled="0"/>
              </a:gradFill>
            </a:endParaRPr>
          </a:p>
        </p:txBody>
      </p:sp>
      <p:sp>
        <p:nvSpPr>
          <p:cNvPr id="4" name="CuadroTexto 3">
            <a:extLst>
              <a:ext uri="{FF2B5EF4-FFF2-40B4-BE49-F238E27FC236}">
                <a16:creationId xmlns:a16="http://schemas.microsoft.com/office/drawing/2014/main" id="{46BD2F94-574B-4433-A016-097F136869E7}"/>
              </a:ext>
            </a:extLst>
          </p:cNvPr>
          <p:cNvSpPr txBox="1"/>
          <p:nvPr/>
        </p:nvSpPr>
        <p:spPr>
          <a:xfrm>
            <a:off x="436665" y="2553842"/>
            <a:ext cx="844264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do it, start a terminal and write </a:t>
            </a:r>
          </a:p>
          <a:p>
            <a:pPr>
              <a:lnSpc>
                <a:spcPct val="90000"/>
              </a:lnSpc>
              <a:spcAft>
                <a:spcPts val="600"/>
              </a:spcAft>
            </a:pPr>
            <a:r>
              <a:rPr lang="en-US" sz="2400" dirty="0" smtClean="0">
                <a:gradFill>
                  <a:gsLst>
                    <a:gs pos="2917">
                      <a:schemeClr val="tx1"/>
                    </a:gs>
                    <a:gs pos="30000">
                      <a:schemeClr val="tx1"/>
                    </a:gs>
                  </a:gsLst>
                  <a:lin ang="5400000" scaled="0"/>
                </a:gradFill>
              </a:rPr>
              <a:t>&gt; </a:t>
            </a:r>
            <a:r>
              <a:rPr lang="en-US" sz="2400" dirty="0" err="1" smtClean="0">
                <a:gradFill>
                  <a:gsLst>
                    <a:gs pos="2917">
                      <a:schemeClr val="tx1"/>
                    </a:gs>
                    <a:gs pos="30000">
                      <a:schemeClr val="tx1"/>
                    </a:gs>
                  </a:gsLst>
                  <a:lin ang="5400000" scaled="0"/>
                </a:gradFill>
              </a:rPr>
              <a:t>dotnet</a:t>
            </a:r>
            <a:r>
              <a:rPr lang="en-US" sz="2400" dirty="0" smtClean="0">
                <a:gradFill>
                  <a:gsLst>
                    <a:gs pos="2917">
                      <a:schemeClr val="tx1"/>
                    </a:gs>
                    <a:gs pos="30000">
                      <a:schemeClr val="tx1"/>
                    </a:gs>
                  </a:gsLst>
                  <a:lin ang="5400000" scaled="0"/>
                </a:gradFill>
              </a:rPr>
              <a:t> new -</a:t>
            </a:r>
            <a:r>
              <a:rPr lang="en-US" sz="2400" dirty="0" err="1" smtClean="0">
                <a:gradFill>
                  <a:gsLst>
                    <a:gs pos="2917">
                      <a:schemeClr val="tx1"/>
                    </a:gs>
                    <a:gs pos="30000">
                      <a:schemeClr val="tx1"/>
                    </a:gs>
                  </a:gsLst>
                  <a:lin ang="5400000" scaled="0"/>
                </a:gradFill>
              </a:rPr>
              <a:t>i</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RaspberryPi.Template.WebApi</a:t>
            </a:r>
            <a:endParaRPr lang="en-US" sz="2400" dirty="0">
              <a:gradFill>
                <a:gsLst>
                  <a:gs pos="2917">
                    <a:schemeClr val="tx1"/>
                  </a:gs>
                  <a:gs pos="30000">
                    <a:schemeClr val="tx1"/>
                  </a:gs>
                </a:gsLst>
                <a:lin ang="5400000" scaled="0"/>
              </a:gradFill>
            </a:endParaRPr>
          </a:p>
        </p:txBody>
      </p:sp>
      <p:pic>
        <p:nvPicPr>
          <p:cNvPr id="6" name="Imagen 5">
            <a:extLst>
              <a:ext uri="{FF2B5EF4-FFF2-40B4-BE49-F238E27FC236}">
                <a16:creationId xmlns:a16="http://schemas.microsoft.com/office/drawing/2014/main" id="{0B4BC07F-36FC-4042-857B-A4CFD3E3F4EE}"/>
              </a:ext>
            </a:extLst>
          </p:cNvPr>
          <p:cNvPicPr>
            <a:picLocks noChangeAspect="1"/>
          </p:cNvPicPr>
          <p:nvPr/>
        </p:nvPicPr>
        <p:blipFill>
          <a:blip r:embed="rId2"/>
          <a:stretch>
            <a:fillRect/>
          </a:stretch>
        </p:blipFill>
        <p:spPr>
          <a:xfrm>
            <a:off x="5971161" y="3611355"/>
            <a:ext cx="5816290" cy="2852487"/>
          </a:xfrm>
          <a:prstGeom prst="rect">
            <a:avLst/>
          </a:prstGeom>
        </p:spPr>
      </p:pic>
    </p:spTree>
    <p:extLst>
      <p:ext uri="{BB962C8B-B14F-4D97-AF65-F5344CB8AC3E}">
        <p14:creationId xmlns:p14="http://schemas.microsoft.com/office/powerpoint/2010/main" val="134582682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5" name="CuadroTexto 4">
            <a:extLst>
              <a:ext uri="{FF2B5EF4-FFF2-40B4-BE49-F238E27FC236}">
                <a16:creationId xmlns:a16="http://schemas.microsoft.com/office/drawing/2014/main" id="{7C21FF42-2448-4EBD-8A62-82DBC8932ED3}"/>
              </a:ext>
            </a:extLst>
          </p:cNvPr>
          <p:cNvSpPr txBox="1"/>
          <p:nvPr/>
        </p:nvSpPr>
        <p:spPr>
          <a:xfrm>
            <a:off x="420623" y="1370833"/>
            <a:ext cx="11201882"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This will install a special template (from NuGet) that will help you create a Web API application for Raspbian, ready to run and with some cool goodies inside.</a:t>
            </a:r>
            <a:br>
              <a:rPr lang="en-US" sz="2400" dirty="0" smtClean="0">
                <a:gradFill>
                  <a:gsLst>
                    <a:gs pos="2917">
                      <a:schemeClr val="tx1"/>
                    </a:gs>
                    <a:gs pos="30000">
                      <a:schemeClr val="tx1"/>
                    </a:gs>
                  </a:gsLst>
                  <a:lin ang="5400000" scaled="0"/>
                </a:gradFill>
              </a:rPr>
            </a:br>
            <a:endParaRPr lang="en-US" sz="2400" dirty="0">
              <a:gradFill>
                <a:gsLst>
                  <a:gs pos="2917">
                    <a:schemeClr val="tx1"/>
                  </a:gs>
                  <a:gs pos="30000">
                    <a:schemeClr val="tx1"/>
                  </a:gs>
                </a:gsLst>
                <a:lin ang="5400000" scaled="0"/>
              </a:gradFill>
            </a:endParaRPr>
          </a:p>
        </p:txBody>
      </p:sp>
      <p:pic>
        <p:nvPicPr>
          <p:cNvPr id="6" name="Imagen 5">
            <a:extLst>
              <a:ext uri="{FF2B5EF4-FFF2-40B4-BE49-F238E27FC236}">
                <a16:creationId xmlns:a16="http://schemas.microsoft.com/office/drawing/2014/main" id="{65873A7A-95B6-4ABC-AA94-03E9A2E32D3F}"/>
              </a:ext>
            </a:extLst>
          </p:cNvPr>
          <p:cNvPicPr>
            <a:picLocks noChangeAspect="1"/>
          </p:cNvPicPr>
          <p:nvPr/>
        </p:nvPicPr>
        <p:blipFill>
          <a:blip r:embed="rId2"/>
          <a:stretch>
            <a:fillRect/>
          </a:stretch>
        </p:blipFill>
        <p:spPr>
          <a:xfrm>
            <a:off x="2261056" y="2831936"/>
            <a:ext cx="8261569" cy="3344273"/>
          </a:xfrm>
          <a:prstGeom prst="rect">
            <a:avLst/>
          </a:prstGeom>
        </p:spPr>
      </p:pic>
    </p:spTree>
    <p:extLst>
      <p:ext uri="{BB962C8B-B14F-4D97-AF65-F5344CB8AC3E}">
        <p14:creationId xmlns:p14="http://schemas.microsoft.com/office/powerpoint/2010/main" val="13135293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7" name="CuadroTexto 6">
            <a:extLst>
              <a:ext uri="{FF2B5EF4-FFF2-40B4-BE49-F238E27FC236}">
                <a16:creationId xmlns:a16="http://schemas.microsoft.com/office/drawing/2014/main" id="{055E83DB-D3B1-43C4-803C-24BBC5B6871E}"/>
              </a:ext>
            </a:extLst>
          </p:cNvPr>
          <p:cNvSpPr txBox="1"/>
          <p:nvPr/>
        </p:nvSpPr>
        <p:spPr>
          <a:xfrm>
            <a:off x="352444" y="975206"/>
            <a:ext cx="114871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Now we can create an app with this template </a:t>
            </a:r>
            <a:endParaRPr lang="en-US" sz="2400" dirty="0">
              <a:gradFill>
                <a:gsLst>
                  <a:gs pos="2917">
                    <a:schemeClr val="tx1"/>
                  </a:gs>
                  <a:gs pos="30000">
                    <a:schemeClr val="tx1"/>
                  </a:gs>
                </a:gsLst>
                <a:lin ang="5400000" scaled="0"/>
              </a:gradFill>
            </a:endParaRPr>
          </a:p>
        </p:txBody>
      </p:sp>
      <p:sp>
        <p:nvSpPr>
          <p:cNvPr id="4" name="CuadroTexto 3">
            <a:extLst>
              <a:ext uri="{FF2B5EF4-FFF2-40B4-BE49-F238E27FC236}">
                <a16:creationId xmlns:a16="http://schemas.microsoft.com/office/drawing/2014/main" id="{46BD2F94-574B-4433-A016-097F136869E7}"/>
              </a:ext>
            </a:extLst>
          </p:cNvPr>
          <p:cNvSpPr txBox="1"/>
          <p:nvPr/>
        </p:nvSpPr>
        <p:spPr>
          <a:xfrm>
            <a:off x="436665" y="1556025"/>
            <a:ext cx="8442641" cy="1335750"/>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US" sz="1600" dirty="0" smtClean="0">
                <a:gradFill>
                  <a:gsLst>
                    <a:gs pos="2917">
                      <a:schemeClr val="tx1"/>
                    </a:gs>
                    <a:gs pos="30000">
                      <a:schemeClr val="tx1"/>
                    </a:gs>
                  </a:gsLst>
                  <a:lin ang="5400000" scaled="0"/>
                </a:gradFill>
              </a:rPr>
              <a:t>Go to the main file where we want to create our app (example c:\users\[user]\Desktop</a:t>
            </a:r>
          </a:p>
          <a:p>
            <a:pPr marL="457200" indent="-457200">
              <a:lnSpc>
                <a:spcPct val="90000"/>
              </a:lnSpc>
              <a:spcAft>
                <a:spcPts val="600"/>
              </a:spcAft>
              <a:buAutoNum type="arabicPeriod"/>
            </a:pPr>
            <a:r>
              <a:rPr lang="en-US" sz="1600" dirty="0" smtClean="0">
                <a:gradFill>
                  <a:gsLst>
                    <a:gs pos="2917">
                      <a:schemeClr val="tx1"/>
                    </a:gs>
                    <a:gs pos="30000">
                      <a:schemeClr val="tx1"/>
                    </a:gs>
                  </a:gsLst>
                  <a:lin ang="5400000" scaled="0"/>
                </a:gradFill>
              </a:rPr>
              <a:t>Write the command</a:t>
            </a:r>
          </a:p>
          <a:p>
            <a:pPr lvl="1">
              <a:lnSpc>
                <a:spcPct val="90000"/>
              </a:lnSpc>
              <a:spcAft>
                <a:spcPts val="600"/>
              </a:spcAft>
            </a:pPr>
            <a:r>
              <a:rPr lang="en-US" sz="1600" dirty="0" err="1" smtClean="0">
                <a:gradFill>
                  <a:gsLst>
                    <a:gs pos="2917">
                      <a:schemeClr val="tx1"/>
                    </a:gs>
                    <a:gs pos="30000">
                      <a:schemeClr val="tx1"/>
                    </a:gs>
                  </a:gsLst>
                  <a:lin ang="5400000" scaled="0"/>
                </a:gradFill>
              </a:rPr>
              <a:t>dotnet</a:t>
            </a:r>
            <a:r>
              <a:rPr lang="en-US" sz="1600" dirty="0" smtClean="0">
                <a:gradFill>
                  <a:gsLst>
                    <a:gs pos="2917">
                      <a:schemeClr val="tx1"/>
                    </a:gs>
                    <a:gs pos="30000">
                      <a:schemeClr val="tx1"/>
                    </a:gs>
                  </a:gsLst>
                  <a:lin ang="5400000" scaled="0"/>
                </a:gradFill>
              </a:rPr>
              <a:t> new </a:t>
            </a:r>
            <a:r>
              <a:rPr lang="en-US" sz="1600" dirty="0" err="1" smtClean="0">
                <a:gradFill>
                  <a:gsLst>
                    <a:gs pos="2917">
                      <a:schemeClr val="tx1"/>
                    </a:gs>
                    <a:gs pos="30000">
                      <a:schemeClr val="tx1"/>
                    </a:gs>
                  </a:gsLst>
                  <a:lin ang="5400000" scaled="0"/>
                </a:gradFill>
              </a:rPr>
              <a:t>rpiwebapi</a:t>
            </a:r>
            <a:r>
              <a:rPr lang="en-US" sz="1600" dirty="0" smtClean="0">
                <a:gradFill>
                  <a:gsLst>
                    <a:gs pos="2917">
                      <a:schemeClr val="tx1"/>
                    </a:gs>
                    <a:gs pos="30000">
                      <a:schemeClr val="tx1"/>
                    </a:gs>
                  </a:gsLst>
                  <a:lin ang="5400000" scaled="0"/>
                </a:gradFill>
              </a:rPr>
              <a:t> -n </a:t>
            </a:r>
            <a:r>
              <a:rPr lang="en-US" sz="1600" dirty="0" err="1" smtClean="0">
                <a:gradFill>
                  <a:gsLst>
                    <a:gs pos="2917">
                      <a:schemeClr val="tx1"/>
                    </a:gs>
                    <a:gs pos="30000">
                      <a:schemeClr val="tx1"/>
                    </a:gs>
                  </a:gsLst>
                  <a:lin ang="5400000" scaled="0"/>
                </a:gradFill>
              </a:rPr>
              <a:t>MyWebApi</a:t>
            </a:r>
            <a:endParaRPr lang="en-US" sz="1600" dirty="0">
              <a:gradFill>
                <a:gsLst>
                  <a:gs pos="2917">
                    <a:schemeClr val="tx1"/>
                  </a:gs>
                  <a:gs pos="30000">
                    <a:schemeClr val="tx1"/>
                  </a:gs>
                </a:gsLst>
                <a:lin ang="5400000" scaled="0"/>
              </a:gradFill>
            </a:endParaRPr>
          </a:p>
        </p:txBody>
      </p:sp>
      <p:pic>
        <p:nvPicPr>
          <p:cNvPr id="8" name="Imagen 7">
            <a:extLst>
              <a:ext uri="{FF2B5EF4-FFF2-40B4-BE49-F238E27FC236}">
                <a16:creationId xmlns:a16="http://schemas.microsoft.com/office/drawing/2014/main" id="{0C86EF63-67B9-4BA8-9FA3-72500F3457F3}"/>
              </a:ext>
            </a:extLst>
          </p:cNvPr>
          <p:cNvPicPr>
            <a:picLocks noChangeAspect="1"/>
          </p:cNvPicPr>
          <p:nvPr/>
        </p:nvPicPr>
        <p:blipFill>
          <a:blip r:embed="rId2"/>
          <a:stretch>
            <a:fillRect/>
          </a:stretch>
        </p:blipFill>
        <p:spPr>
          <a:xfrm>
            <a:off x="5631485" y="2352583"/>
            <a:ext cx="4832220" cy="2799536"/>
          </a:xfrm>
          <a:prstGeom prst="rect">
            <a:avLst/>
          </a:prstGeom>
        </p:spPr>
      </p:pic>
      <p:sp>
        <p:nvSpPr>
          <p:cNvPr id="6" name="CuadroTexto 5">
            <a:extLst>
              <a:ext uri="{FF2B5EF4-FFF2-40B4-BE49-F238E27FC236}">
                <a16:creationId xmlns:a16="http://schemas.microsoft.com/office/drawing/2014/main" id="{055E83DB-D3B1-43C4-803C-24BBC5B6871E}"/>
              </a:ext>
            </a:extLst>
          </p:cNvPr>
          <p:cNvSpPr txBox="1"/>
          <p:nvPr/>
        </p:nvSpPr>
        <p:spPr>
          <a:xfrm>
            <a:off x="704888" y="5411930"/>
            <a:ext cx="1148711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Once the command has been executed, we will have a folder called </a:t>
            </a:r>
            <a:r>
              <a:rPr lang="en-US" sz="2000" dirty="0" err="1" smtClean="0">
                <a:gradFill>
                  <a:gsLst>
                    <a:gs pos="2917">
                      <a:schemeClr val="tx1"/>
                    </a:gs>
                    <a:gs pos="30000">
                      <a:schemeClr val="tx1"/>
                    </a:gs>
                  </a:gsLst>
                  <a:lin ang="5400000" scaled="0"/>
                </a:gradFill>
              </a:rPr>
              <a:t>MyWebApi</a:t>
            </a:r>
            <a:r>
              <a:rPr lang="en-US" sz="2000" dirty="0" smtClean="0">
                <a:gradFill>
                  <a:gsLst>
                    <a:gs pos="2917">
                      <a:schemeClr val="tx1"/>
                    </a:gs>
                    <a:gs pos="30000">
                      <a:schemeClr val="tx1"/>
                    </a:gs>
                  </a:gsLst>
                  <a:lin ang="5400000" scaled="0"/>
                </a:gradFill>
              </a:rPr>
              <a:t> with an ASP.NET app ready to be deployed. </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891751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780B9F6-36C9-4E0D-B076-6533CFD70E4D}"/>
              </a:ext>
            </a:extLst>
          </p:cNvPr>
          <p:cNvSpPr>
            <a:spLocks noGrp="1"/>
          </p:cNvSpPr>
          <p:nvPr>
            <p:ph type="body" sz="quarter" idx="14"/>
          </p:nvPr>
        </p:nvSpPr>
        <p:spPr>
          <a:xfrm>
            <a:off x="59496" y="201629"/>
            <a:ext cx="11644185" cy="861019"/>
          </a:xfrm>
        </p:spPr>
        <p:txBody>
          <a:bodyPr/>
          <a:lstStyle/>
          <a:p>
            <a:r>
              <a:rPr lang="en-US" dirty="0" smtClean="0"/>
              <a:t>Raspbian Download</a:t>
            </a:r>
            <a:endParaRPr lang="en-US" dirty="0"/>
          </a:p>
        </p:txBody>
      </p:sp>
      <p:sp>
        <p:nvSpPr>
          <p:cNvPr id="3" name="CuadroTexto 2">
            <a:extLst>
              <a:ext uri="{FF2B5EF4-FFF2-40B4-BE49-F238E27FC236}">
                <a16:creationId xmlns:a16="http://schemas.microsoft.com/office/drawing/2014/main" id="{4BB5005F-328B-49AC-8680-A133680B29D3}"/>
              </a:ext>
            </a:extLst>
          </p:cNvPr>
          <p:cNvSpPr txBox="1"/>
          <p:nvPr/>
        </p:nvSpPr>
        <p:spPr>
          <a:xfrm>
            <a:off x="625643" y="1548063"/>
            <a:ext cx="11078038" cy="456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Go to the official Raspberry Pi website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Here’s the download URL:</a:t>
            </a:r>
          </a:p>
          <a:p>
            <a:pPr marL="800100" lvl="1" indent="-342900">
              <a:lnSpc>
                <a:spcPct val="90000"/>
              </a:lnSpc>
              <a:spcAft>
                <a:spcPts val="600"/>
              </a:spcAft>
              <a:buFont typeface="Arial" panose="020B0604020202020204" pitchFamily="34" charset="0"/>
              <a:buChar char="•"/>
            </a:pPr>
            <a:r>
              <a:rPr lang="en-US" dirty="0" smtClean="0">
                <a:hlinkClick r:id="rId2"/>
              </a:rPr>
              <a:t>https://www.raspberrypi.org/downloads/raspbian/</a:t>
            </a:r>
            <a:endParaRPr lang="en-US" dirty="0" smtClean="0"/>
          </a:p>
          <a:p>
            <a:pPr marL="800100" lvl="1"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There are 2 versions</a:t>
            </a:r>
          </a:p>
          <a:p>
            <a:pPr marL="800100" lvl="1"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Download the </a:t>
            </a:r>
            <a:r>
              <a:rPr lang="en-US" sz="2400" b="1" dirty="0" smtClean="0">
                <a:gradFill>
                  <a:gsLst>
                    <a:gs pos="2917">
                      <a:schemeClr val="tx1"/>
                    </a:gs>
                    <a:gs pos="30000">
                      <a:schemeClr val="tx1"/>
                    </a:gs>
                  </a:gsLst>
                  <a:lin ang="5400000" scaled="0"/>
                </a:gradFill>
              </a:rPr>
              <a:t>desktop version</a:t>
            </a:r>
            <a:r>
              <a:rPr lang="en-US" sz="2400" dirty="0" smtClean="0">
                <a:gradFill>
                  <a:gsLst>
                    <a:gs pos="2917">
                      <a:schemeClr val="tx1"/>
                    </a:gs>
                    <a:gs pos="30000">
                      <a:schemeClr val="tx1"/>
                    </a:gs>
                  </a:gsLst>
                  <a:lin ang="5400000" scaled="0"/>
                </a:gradFill>
              </a:rPr>
              <a:t>, it’s easier for beginners (like me </a:t>
            </a:r>
            <a:r>
              <a:rPr lang="en-US" sz="2400" dirty="0" smtClean="0">
                <a:gradFill>
                  <a:gsLst>
                    <a:gs pos="2917">
                      <a:schemeClr val="tx1"/>
                    </a:gs>
                    <a:gs pos="30000">
                      <a:schemeClr val="tx1"/>
                    </a:gs>
                  </a:gsLst>
                  <a:lin ang="5400000" scaled="0"/>
                </a:gradFill>
                <a:sym typeface="Wingdings" panose="05000000000000000000" pitchFamily="2" charset="2"/>
              </a:rPr>
              <a:t>) </a:t>
            </a:r>
          </a:p>
          <a:p>
            <a:pPr>
              <a:lnSpc>
                <a:spcPct val="90000"/>
              </a:lnSpc>
              <a:spcAft>
                <a:spcPts val="600"/>
              </a:spcAft>
            </a:pPr>
            <a:endParaRPr lang="en-US" sz="2400" dirty="0" smtClean="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smtClean="0">
                <a:gradFill>
                  <a:gsLst>
                    <a:gs pos="2917">
                      <a:schemeClr val="tx1"/>
                    </a:gs>
                    <a:gs pos="30000">
                      <a:schemeClr val="tx1"/>
                    </a:gs>
                  </a:gsLst>
                  <a:lin ang="5400000" scaled="0"/>
                </a:gradFill>
                <a:sym typeface="Wingdings" panose="05000000000000000000" pitchFamily="2" charset="2"/>
              </a:rPr>
              <a:t>The image comes compressed inside .ZIP file.</a:t>
            </a:r>
          </a:p>
          <a:p>
            <a:pPr>
              <a:lnSpc>
                <a:spcPct val="90000"/>
              </a:lnSpc>
              <a:spcAft>
                <a:spcPts val="600"/>
              </a:spcAft>
            </a:pPr>
            <a:endParaRPr lang="en-US" sz="2400" dirty="0" smtClean="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smtClean="0">
                <a:gradFill>
                  <a:gsLst>
                    <a:gs pos="2917">
                      <a:schemeClr val="tx1"/>
                    </a:gs>
                    <a:gs pos="30000">
                      <a:schemeClr val="tx1"/>
                    </a:gs>
                  </a:gsLst>
                  <a:lin ang="5400000" scaled="0"/>
                </a:gradFill>
                <a:sym typeface="Wingdings" panose="05000000000000000000" pitchFamily="2" charset="2"/>
              </a:rPr>
              <a:t>Once the file is downloaded, open it and extract the content to a folder we have in hand. For example, on the </a:t>
            </a:r>
            <a:r>
              <a:rPr lang="en-US" sz="2400" i="1" dirty="0" smtClean="0">
                <a:gradFill>
                  <a:gsLst>
                    <a:gs pos="2917">
                      <a:schemeClr val="tx1"/>
                    </a:gs>
                    <a:gs pos="30000">
                      <a:schemeClr val="tx1"/>
                    </a:gs>
                  </a:gsLst>
                  <a:lin ang="5400000" scaled="0"/>
                </a:gradFill>
                <a:sym typeface="Wingdings" panose="05000000000000000000" pitchFamily="2" charset="2"/>
              </a:rPr>
              <a:t>Desktop</a:t>
            </a:r>
            <a:r>
              <a:rPr lang="en-US" sz="2400" dirty="0" smtClean="0">
                <a:gradFill>
                  <a:gsLst>
                    <a:gs pos="2917">
                      <a:schemeClr val="tx1"/>
                    </a:gs>
                    <a:gs pos="30000">
                      <a:schemeClr val="tx1"/>
                    </a:gs>
                  </a:gsLst>
                  <a:lin ang="5400000" scaled="0"/>
                </a:gradFill>
                <a:sym typeface="Wingdings" panose="05000000000000000000" pitchFamily="2" charset="2"/>
              </a:rPr>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945592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3" name="CuadroTexto 2"/>
          <p:cNvSpPr txBox="1"/>
          <p:nvPr/>
        </p:nvSpPr>
        <p:spPr>
          <a:xfrm>
            <a:off x="433137" y="1347537"/>
            <a:ext cx="11085095" cy="225908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deployment </a:t>
            </a:r>
          </a:p>
          <a:p>
            <a:pPr>
              <a:lnSpc>
                <a:spcPct val="90000"/>
              </a:lnSpc>
              <a:spcAft>
                <a:spcPts val="600"/>
              </a:spcAft>
            </a:pP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rPr>
              <a:t>We will use a special tool for .NET Core designed to deploy to the Raspberry Pi</a:t>
            </a:r>
          </a:p>
          <a:p>
            <a:pPr>
              <a:lnSpc>
                <a:spcPct val="90000"/>
              </a:lnSpc>
              <a:spcAft>
                <a:spcPts val="600"/>
              </a:spcAft>
            </a:pPr>
            <a:endParaRPr lang="en-US" sz="1600" dirty="0"/>
          </a:p>
          <a:p>
            <a:pPr>
              <a:lnSpc>
                <a:spcPct val="90000"/>
              </a:lnSpc>
              <a:spcAft>
                <a:spcPts val="600"/>
              </a:spcAft>
            </a:pPr>
            <a:r>
              <a:rPr lang="en-US" sz="1600" dirty="0"/>
              <a:t>Install the tool inside a </a:t>
            </a:r>
            <a:r>
              <a:rPr lang="en-US" sz="1600" dirty="0" err="1"/>
              <a:t>cmd</a:t>
            </a:r>
            <a:r>
              <a:rPr lang="en-US" sz="1600" dirty="0"/>
              <a:t> shell with:</a:t>
            </a:r>
            <a:endParaRPr lang="es-ES" sz="1600" dirty="0"/>
          </a:p>
          <a:p>
            <a:pPr>
              <a:lnSpc>
                <a:spcPct val="90000"/>
              </a:lnSpc>
              <a:spcAft>
                <a:spcPts val="600"/>
              </a:spcAft>
            </a:pPr>
            <a:r>
              <a:rPr lang="es-ES" sz="1600" dirty="0"/>
              <a:t>&gt; dotnet tool install --global </a:t>
            </a:r>
            <a:r>
              <a:rPr lang="es-ES" sz="1600" dirty="0" err="1"/>
              <a:t>SuperJMN.DotNet.Ssh</a:t>
            </a:r>
            <a:endParaRPr lang="en-US" sz="2000" dirty="0">
              <a:gradFill>
                <a:gsLst>
                  <a:gs pos="2917">
                    <a:schemeClr val="tx1"/>
                  </a:gs>
                  <a:gs pos="30000">
                    <a:schemeClr val="tx1"/>
                  </a:gs>
                </a:gsLst>
                <a:lin ang="5400000" scaled="0"/>
              </a:gradFill>
            </a:endParaRPr>
          </a:p>
        </p:txBody>
      </p:sp>
      <p:pic>
        <p:nvPicPr>
          <p:cNvPr id="4" name="Imagen 3"/>
          <p:cNvPicPr>
            <a:picLocks noChangeAspect="1"/>
          </p:cNvPicPr>
          <p:nvPr/>
        </p:nvPicPr>
        <p:blipFill>
          <a:blip r:embed="rId2"/>
          <a:stretch>
            <a:fillRect/>
          </a:stretch>
        </p:blipFill>
        <p:spPr>
          <a:xfrm>
            <a:off x="5716275" y="3160295"/>
            <a:ext cx="6043553" cy="3037723"/>
          </a:xfrm>
          <a:prstGeom prst="rect">
            <a:avLst/>
          </a:prstGeom>
        </p:spPr>
      </p:pic>
    </p:spTree>
    <p:extLst>
      <p:ext uri="{BB962C8B-B14F-4D97-AF65-F5344CB8AC3E}">
        <p14:creationId xmlns:p14="http://schemas.microsoft.com/office/powerpoint/2010/main" val="227015263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086712"/>
            <a:ext cx="11258210" cy="234218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With this tool we can deploy our .NET Core applications in the blink of an eye</a:t>
            </a:r>
          </a:p>
          <a:p>
            <a:pPr>
              <a:lnSpc>
                <a:spcPct val="90000"/>
              </a:lnSpc>
              <a:spcAft>
                <a:spcPts val="600"/>
              </a:spcAft>
            </a:pPr>
            <a:endParaRPr lang="en-US" sz="2000" dirty="0" smtClean="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Inside the root folder of the application, run the deploy tool with the </a:t>
            </a:r>
            <a:r>
              <a:rPr lang="en-US" sz="2000" i="1" dirty="0" smtClean="0">
                <a:gradFill>
                  <a:gsLst>
                    <a:gs pos="2917">
                      <a:schemeClr val="tx1"/>
                    </a:gs>
                    <a:gs pos="30000">
                      <a:schemeClr val="tx1"/>
                    </a:gs>
                  </a:gsLst>
                  <a:lin ang="5400000" scaled="0"/>
                </a:gradFill>
              </a:rPr>
              <a:t>create-template</a:t>
            </a:r>
            <a:r>
              <a:rPr lang="en-US" sz="2000" dirty="0" smtClean="0">
                <a:gradFill>
                  <a:gsLst>
                    <a:gs pos="2917">
                      <a:schemeClr val="tx1"/>
                    </a:gs>
                    <a:gs pos="30000">
                      <a:schemeClr val="tx1"/>
                    </a:gs>
                  </a:gsLst>
                  <a:lin ang="5400000" scaled="0"/>
                </a:gradFill>
              </a:rPr>
              <a:t> verb</a:t>
            </a:r>
          </a:p>
          <a:p>
            <a:pPr>
              <a:lnSpc>
                <a:spcPct val="90000"/>
              </a:lnSpc>
              <a:spcAft>
                <a:spcPts val="600"/>
              </a:spcAft>
            </a:pPr>
            <a:r>
              <a:rPr lang="en-US" sz="2000" dirty="0" smtClean="0">
                <a:gradFill>
                  <a:gsLst>
                    <a:gs pos="2917">
                      <a:schemeClr val="tx1"/>
                    </a:gs>
                    <a:gs pos="30000">
                      <a:schemeClr val="tx1"/>
                    </a:gs>
                  </a:gsLst>
                  <a:lin ang="5400000" scaled="0"/>
                </a:gradFill>
              </a:rPr>
              <a:t>* Important: you should run the command inside the folder that contains the project (.</a:t>
            </a:r>
            <a:r>
              <a:rPr lang="en-US" sz="2000" dirty="0" err="1" smtClean="0">
                <a:gradFill>
                  <a:gsLst>
                    <a:gs pos="2917">
                      <a:schemeClr val="tx1"/>
                    </a:gs>
                    <a:gs pos="30000">
                      <a:schemeClr val="tx1"/>
                    </a:gs>
                  </a:gsLst>
                  <a:lin ang="5400000" scaled="0"/>
                </a:gradFill>
              </a:rPr>
              <a:t>csproj</a:t>
            </a:r>
            <a:r>
              <a:rPr lang="en-US" sz="2000" dirty="0" smtClean="0">
                <a:gradFill>
                  <a:gsLst>
                    <a:gs pos="2917">
                      <a:schemeClr val="tx1"/>
                    </a:gs>
                    <a:gs pos="30000">
                      <a:schemeClr val="tx1"/>
                    </a:gs>
                  </a:gsLst>
                  <a:lin ang="5400000" scaled="0"/>
                </a:gradFill>
              </a:rPr>
              <a:t>)</a:t>
            </a:r>
          </a:p>
          <a:p>
            <a:pPr>
              <a:lnSpc>
                <a:spcPct val="90000"/>
              </a:lnSpc>
              <a:spcAft>
                <a:spcPts val="600"/>
              </a:spcAft>
            </a:pPr>
            <a:r>
              <a:rPr lang="en-US" sz="2000" dirty="0" smtClean="0">
                <a:gradFill>
                  <a:gsLst>
                    <a:gs pos="2917">
                      <a:schemeClr val="tx1"/>
                    </a:gs>
                    <a:gs pos="30000">
                      <a:schemeClr val="tx1"/>
                    </a:gs>
                  </a:gsLst>
                  <a:lin ang="5400000" scaled="0"/>
                </a:gradFill>
              </a:rPr>
              <a:t>&gt; </a:t>
            </a:r>
            <a:r>
              <a:rPr lang="en-US" sz="2000" dirty="0" err="1" smtClean="0">
                <a:gradFill>
                  <a:gsLst>
                    <a:gs pos="2917">
                      <a:schemeClr val="tx1"/>
                    </a:gs>
                    <a:gs pos="30000">
                      <a:schemeClr val="tx1"/>
                    </a:gs>
                  </a:gsLst>
                  <a:lin ang="5400000" scaled="0"/>
                </a:gradFill>
              </a:rPr>
              <a:t>dotnet</a:t>
            </a:r>
            <a:r>
              <a:rPr lang="en-US" sz="2000" dirty="0" smtClean="0">
                <a:gradFill>
                  <a:gsLst>
                    <a:gs pos="2917">
                      <a:schemeClr val="tx1"/>
                    </a:gs>
                    <a:gs pos="30000">
                      <a:schemeClr val="tx1"/>
                    </a:gs>
                  </a:gsLst>
                  <a:lin ang="5400000" scaled="0"/>
                </a:gradFill>
              </a:rPr>
              <a:t> </a:t>
            </a:r>
            <a:r>
              <a:rPr lang="en-US" sz="2000" dirty="0" err="1" smtClean="0">
                <a:gradFill>
                  <a:gsLst>
                    <a:gs pos="2917">
                      <a:schemeClr val="tx1"/>
                    </a:gs>
                    <a:gs pos="30000">
                      <a:schemeClr val="tx1"/>
                    </a:gs>
                  </a:gsLst>
                  <a:lin ang="5400000" scaled="0"/>
                </a:gradFill>
              </a:rPr>
              <a:t>ssh</a:t>
            </a:r>
            <a:r>
              <a:rPr lang="en-US" sz="2000" dirty="0" smtClean="0">
                <a:gradFill>
                  <a:gsLst>
                    <a:gs pos="2917">
                      <a:schemeClr val="tx1"/>
                    </a:gs>
                    <a:gs pos="30000">
                      <a:schemeClr val="tx1"/>
                    </a:gs>
                  </a:gsLst>
                  <a:lin ang="5400000" scaled="0"/>
                </a:gradFill>
              </a:rPr>
              <a:t> create-template --project-name </a:t>
            </a:r>
            <a:r>
              <a:rPr lang="en-US" sz="2000" dirty="0" err="1" smtClean="0">
                <a:gradFill>
                  <a:gsLst>
                    <a:gs pos="2917">
                      <a:schemeClr val="tx1"/>
                    </a:gs>
                    <a:gs pos="30000">
                      <a:schemeClr val="tx1"/>
                    </a:gs>
                  </a:gsLst>
                  <a:lin ang="5400000" scaled="0"/>
                </a:gradFill>
              </a:rPr>
              <a:t>MyWebApi</a:t>
            </a:r>
            <a:endParaRPr lang="en-US" sz="2000" dirty="0" smtClean="0">
              <a:gradFill>
                <a:gsLst>
                  <a:gs pos="2917">
                    <a:schemeClr val="tx1"/>
                  </a:gs>
                  <a:gs pos="30000">
                    <a:schemeClr val="tx1"/>
                  </a:gs>
                </a:gsLst>
                <a:lin ang="5400000" scaled="0"/>
              </a:gradFill>
            </a:endParaRPr>
          </a:p>
          <a:p>
            <a:pPr>
              <a:lnSpc>
                <a:spcPct val="90000"/>
              </a:lnSpc>
              <a:spcAft>
                <a:spcPts val="600"/>
              </a:spcAft>
            </a:pPr>
            <a:endParaRPr lang="en-US" sz="2000" dirty="0">
              <a:gradFill>
                <a:gsLst>
                  <a:gs pos="2917">
                    <a:schemeClr val="tx1"/>
                  </a:gs>
                  <a:gs pos="30000">
                    <a:schemeClr val="tx1"/>
                  </a:gs>
                </a:gsLst>
                <a:lin ang="5400000" scaled="0"/>
              </a:gradFill>
            </a:endParaRPr>
          </a:p>
        </p:txBody>
      </p:sp>
      <p:pic>
        <p:nvPicPr>
          <p:cNvPr id="7" name="Imagen 6"/>
          <p:cNvPicPr>
            <a:picLocks noChangeAspect="1"/>
          </p:cNvPicPr>
          <p:nvPr/>
        </p:nvPicPr>
        <p:blipFill>
          <a:blip r:embed="rId2"/>
          <a:stretch>
            <a:fillRect/>
          </a:stretch>
        </p:blipFill>
        <p:spPr>
          <a:xfrm>
            <a:off x="2070936" y="3385036"/>
            <a:ext cx="7905750" cy="1809750"/>
          </a:xfrm>
          <a:prstGeom prst="rect">
            <a:avLst/>
          </a:prstGeom>
        </p:spPr>
      </p:pic>
    </p:spTree>
    <p:extLst>
      <p:ext uri="{BB962C8B-B14F-4D97-AF65-F5344CB8AC3E}">
        <p14:creationId xmlns:p14="http://schemas.microsoft.com/office/powerpoint/2010/main" val="40907585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dirty="0" smtClean="0"/>
              <a:t>Creation of .NET Core Applications </a:t>
            </a:r>
            <a:endParaRPr lang="en-US"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161727"/>
            <a:ext cx="1125821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A new file will be created inside your solution called “</a:t>
            </a:r>
            <a:r>
              <a:rPr lang="en-US" sz="2000" dirty="0" err="1" smtClean="0">
                <a:gradFill>
                  <a:gsLst>
                    <a:gs pos="2917">
                      <a:schemeClr val="tx1"/>
                    </a:gs>
                    <a:gs pos="30000">
                      <a:schemeClr val="tx1"/>
                    </a:gs>
                  </a:gsLst>
                  <a:lin ang="5400000" scaled="0"/>
                </a:gradFill>
              </a:rPr>
              <a:t>ssh-deployment.json</a:t>
            </a:r>
            <a:r>
              <a:rPr lang="en-US" sz="2000" dirty="0" smtClean="0">
                <a:gradFill>
                  <a:gsLst>
                    <a:gs pos="2917">
                      <a:schemeClr val="tx1"/>
                    </a:gs>
                    <a:gs pos="30000">
                      <a:schemeClr val="tx1"/>
                    </a:gs>
                  </a:gsLst>
                  <a:lin ang="5400000" scaled="0"/>
                </a:gradFill>
              </a:rPr>
              <a:t>”</a:t>
            </a:r>
          </a:p>
          <a:p>
            <a:pPr>
              <a:lnSpc>
                <a:spcPct val="90000"/>
              </a:lnSpc>
              <a:spcAft>
                <a:spcPts val="600"/>
              </a:spcAft>
            </a:pPr>
            <a:endParaRPr lang="en-US" sz="2000" dirty="0" smtClean="0">
              <a:gradFill>
                <a:gsLst>
                  <a:gs pos="2917">
                    <a:schemeClr val="tx1"/>
                  </a:gs>
                  <a:gs pos="30000">
                    <a:schemeClr val="tx1"/>
                  </a:gs>
                </a:gsLst>
                <a:lin ang="5400000" scaled="0"/>
              </a:gradFill>
            </a:endParaRPr>
          </a:p>
          <a:p>
            <a:pPr>
              <a:lnSpc>
                <a:spcPct val="90000"/>
              </a:lnSpc>
              <a:spcAft>
                <a:spcPts val="600"/>
              </a:spcAft>
            </a:pPr>
            <a:endParaRPr lang="en-US" sz="2000" dirty="0">
              <a:gradFill>
                <a:gsLst>
                  <a:gs pos="2917">
                    <a:schemeClr val="tx1"/>
                  </a:gs>
                  <a:gs pos="30000">
                    <a:schemeClr val="tx1"/>
                  </a:gs>
                </a:gsLst>
                <a:lin ang="5400000" scaled="0"/>
              </a:gradFill>
            </a:endParaRPr>
          </a:p>
        </p:txBody>
      </p:sp>
      <p:pic>
        <p:nvPicPr>
          <p:cNvPr id="5" name="Imagen 4"/>
          <p:cNvPicPr>
            <a:picLocks noChangeAspect="1"/>
          </p:cNvPicPr>
          <p:nvPr/>
        </p:nvPicPr>
        <p:blipFill>
          <a:blip r:embed="rId2"/>
          <a:stretch>
            <a:fillRect/>
          </a:stretch>
        </p:blipFill>
        <p:spPr>
          <a:xfrm>
            <a:off x="3611629" y="1907572"/>
            <a:ext cx="4652211" cy="3444767"/>
          </a:xfrm>
          <a:prstGeom prst="rect">
            <a:avLst/>
          </a:prstGeom>
        </p:spPr>
      </p:pic>
      <p:sp>
        <p:nvSpPr>
          <p:cNvPr id="6" name="Rectángulo 5"/>
          <p:cNvSpPr/>
          <p:nvPr/>
        </p:nvSpPr>
        <p:spPr>
          <a:xfrm>
            <a:off x="1876927" y="5943410"/>
            <a:ext cx="9023684" cy="341632"/>
          </a:xfrm>
          <a:prstGeom prst="rect">
            <a:avLst/>
          </a:prstGeom>
        </p:spPr>
        <p:txBody>
          <a:bodyPr wrap="square">
            <a:spAutoFit/>
          </a:bodyPr>
          <a:lstStyle/>
          <a:p>
            <a:pPr>
              <a:lnSpc>
                <a:spcPct val="90000"/>
              </a:lnSpc>
              <a:spcAft>
                <a:spcPts val="600"/>
              </a:spcAft>
            </a:pPr>
            <a:r>
              <a:rPr lang="en-US" dirty="0" smtClean="0">
                <a:gradFill>
                  <a:gsLst>
                    <a:gs pos="2917">
                      <a:schemeClr val="tx1"/>
                    </a:gs>
                    <a:gs pos="30000">
                      <a:schemeClr val="tx1"/>
                    </a:gs>
                  </a:gsLst>
                  <a:lin ang="5400000" scaled="0"/>
                </a:gradFill>
              </a:rPr>
              <a:t>It contains the data needed for the deployment of the application.</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356594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pic>
        <p:nvPicPr>
          <p:cNvPr id="4" name="Imagen 3"/>
          <p:cNvPicPr>
            <a:picLocks noChangeAspect="1"/>
          </p:cNvPicPr>
          <p:nvPr/>
        </p:nvPicPr>
        <p:blipFill>
          <a:blip r:embed="rId2"/>
          <a:stretch>
            <a:fillRect/>
          </a:stretch>
        </p:blipFill>
        <p:spPr>
          <a:xfrm>
            <a:off x="1621460" y="1805629"/>
            <a:ext cx="4248743" cy="1390844"/>
          </a:xfrm>
          <a:prstGeom prst="rect">
            <a:avLst/>
          </a:prstGeom>
        </p:spPr>
      </p:pic>
      <p:sp>
        <p:nvSpPr>
          <p:cNvPr id="6" name="CuadroTexto 5"/>
          <p:cNvSpPr txBox="1"/>
          <p:nvPr/>
        </p:nvSpPr>
        <p:spPr>
          <a:xfrm>
            <a:off x="834189" y="1086712"/>
            <a:ext cx="63687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ssh-deployment.json</a:t>
            </a:r>
            <a:endParaRPr lang="es-ES" sz="2400" dirty="0" err="1">
              <a:gradFill>
                <a:gsLst>
                  <a:gs pos="2917">
                    <a:schemeClr val="tx1"/>
                  </a:gs>
                  <a:gs pos="30000">
                    <a:schemeClr val="tx1"/>
                  </a:gs>
                </a:gsLst>
                <a:lin ang="5400000" scaled="0"/>
              </a:gradFill>
            </a:endParaRPr>
          </a:p>
        </p:txBody>
      </p:sp>
      <p:sp>
        <p:nvSpPr>
          <p:cNvPr id="7" name="CuadroTexto 6"/>
          <p:cNvSpPr txBox="1"/>
          <p:nvPr/>
        </p:nvSpPr>
        <p:spPr>
          <a:xfrm>
            <a:off x="834189" y="3465095"/>
            <a:ext cx="8839200"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 can configure: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target directory (for the deployment)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dirty="0" smtClean="0">
                <a:gradFill>
                  <a:gsLst>
                    <a:gs pos="2917">
                      <a:schemeClr val="tx1"/>
                    </a:gs>
                    <a:gs pos="30000">
                      <a:schemeClr val="tx1"/>
                    </a:gs>
                  </a:gsLst>
                  <a:lin ang="5400000" scaled="0"/>
                </a:gradFill>
              </a:rPr>
              <a:t>hostname </a:t>
            </a:r>
            <a:r>
              <a:rPr lang="en-US" sz="2400" dirty="0">
                <a:gradFill>
                  <a:gsLst>
                    <a:gs pos="2917">
                      <a:schemeClr val="tx1"/>
                    </a:gs>
                    <a:gs pos="30000">
                      <a:schemeClr val="tx1"/>
                    </a:gs>
                  </a:gsLst>
                  <a:lin ang="5400000" scaled="0"/>
                </a:gradFill>
              </a:rPr>
              <a:t>of your Pi</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Username and Password to connect to it</a:t>
            </a:r>
            <a:endParaRPr lang="es-ES" sz="2400" dirty="0" err="1">
              <a:gradFill>
                <a:gsLst>
                  <a:gs pos="2917">
                    <a:schemeClr val="tx1"/>
                  </a:gs>
                  <a:gs pos="30000">
                    <a:schemeClr val="tx1"/>
                  </a:gs>
                </a:gsLst>
                <a:lin ang="5400000" scaled="0"/>
              </a:gradFill>
            </a:endParaRPr>
          </a:p>
        </p:txBody>
      </p:sp>
      <p:sp>
        <p:nvSpPr>
          <p:cNvPr id="8" name="CuadroTexto 7"/>
          <p:cNvSpPr txBox="1"/>
          <p:nvPr/>
        </p:nvSpPr>
        <p:spPr>
          <a:xfrm>
            <a:off x="1010653" y="5727256"/>
            <a:ext cx="11646568"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The default file has the predefined settings, but you may have to edit it so it fits your Raspberry Pi settings</a:t>
            </a:r>
          </a:p>
        </p:txBody>
      </p:sp>
    </p:spTree>
    <p:extLst>
      <p:ext uri="{BB962C8B-B14F-4D97-AF65-F5344CB8AC3E}">
        <p14:creationId xmlns:p14="http://schemas.microsoft.com/office/powerpoint/2010/main" val="283715026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123664" y="180205"/>
            <a:ext cx="11644185" cy="1435521"/>
          </a:xfrm>
        </p:spPr>
        <p:txBody>
          <a:bodyPr/>
          <a:lstStyle/>
          <a:p>
            <a:r>
              <a:rPr lang="en-US" noProof="0" dirty="0" smtClean="0"/>
              <a:t>Creation of .NET Core Applications </a:t>
            </a:r>
          </a:p>
          <a:p>
            <a:endParaRPr lang="en-US" noProof="0" dirty="0"/>
          </a:p>
        </p:txBody>
      </p:sp>
      <p:sp>
        <p:nvSpPr>
          <p:cNvPr id="4" name="CuadroTexto 3"/>
          <p:cNvSpPr txBox="1"/>
          <p:nvPr/>
        </p:nvSpPr>
        <p:spPr>
          <a:xfrm>
            <a:off x="272716" y="1275347"/>
            <a:ext cx="11646568"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Once we have verified configuration we can proceed with deployment</a:t>
            </a:r>
          </a:p>
          <a:p>
            <a:pPr>
              <a:lnSpc>
                <a:spcPct val="90000"/>
              </a:lnSpc>
              <a:spcAft>
                <a:spcPts val="600"/>
              </a:spcAft>
            </a:pPr>
            <a:r>
              <a:rPr lang="en-US" sz="2400" dirty="0">
                <a:gradFill>
                  <a:gsLst>
                    <a:gs pos="2917">
                      <a:schemeClr val="tx1"/>
                    </a:gs>
                    <a:gs pos="30000">
                      <a:schemeClr val="tx1"/>
                    </a:gs>
                  </a:gsLst>
                  <a:lin ang="5400000" scaled="0"/>
                </a:gradFill>
              </a:rPr>
              <a:t>&gt; </a:t>
            </a:r>
            <a:r>
              <a:rPr lang="en-US" sz="2400" dirty="0" err="1">
                <a:gradFill>
                  <a:gsLst>
                    <a:gs pos="2917">
                      <a:schemeClr val="tx1"/>
                    </a:gs>
                    <a:gs pos="30000">
                      <a:schemeClr val="tx1"/>
                    </a:gs>
                  </a:gsLst>
                  <a:lin ang="5400000" scaled="0"/>
                </a:gradFill>
              </a:rPr>
              <a:t>dotnet</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ssh</a:t>
            </a:r>
            <a:r>
              <a:rPr lang="en-US" sz="2400" dirty="0">
                <a:gradFill>
                  <a:gsLst>
                    <a:gs pos="2917">
                      <a:schemeClr val="tx1"/>
                    </a:gs>
                    <a:gs pos="30000">
                      <a:schemeClr val="tx1"/>
                    </a:gs>
                  </a:gsLst>
                  <a:lin ang="5400000" scaled="0"/>
                </a:gradFill>
              </a:rPr>
              <a:t> deploy</a:t>
            </a:r>
          </a:p>
        </p:txBody>
      </p:sp>
      <p:pic>
        <p:nvPicPr>
          <p:cNvPr id="5" name="Imagen 4"/>
          <p:cNvPicPr>
            <a:picLocks noChangeAspect="1"/>
          </p:cNvPicPr>
          <p:nvPr/>
        </p:nvPicPr>
        <p:blipFill>
          <a:blip r:embed="rId2"/>
          <a:stretch>
            <a:fillRect/>
          </a:stretch>
        </p:blipFill>
        <p:spPr>
          <a:xfrm>
            <a:off x="2143125" y="2780798"/>
            <a:ext cx="7905750" cy="1809750"/>
          </a:xfrm>
          <a:prstGeom prst="rect">
            <a:avLst/>
          </a:prstGeom>
        </p:spPr>
      </p:pic>
    </p:spTree>
    <p:extLst>
      <p:ext uri="{BB962C8B-B14F-4D97-AF65-F5344CB8AC3E}">
        <p14:creationId xmlns:p14="http://schemas.microsoft.com/office/powerpoint/2010/main" val="233432294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153706"/>
            <a:ext cx="11258210" cy="1557349"/>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The </a:t>
            </a:r>
            <a:r>
              <a:rPr lang="es-ES" sz="2000" dirty="0" err="1">
                <a:gradFill>
                  <a:gsLst>
                    <a:gs pos="2917">
                      <a:schemeClr val="tx1"/>
                    </a:gs>
                    <a:gs pos="30000">
                      <a:schemeClr val="tx1"/>
                    </a:gs>
                  </a:gsLst>
                  <a:lin ang="5400000" scaled="0"/>
                </a:gradFill>
              </a:rPr>
              <a:t>application</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will</a:t>
            </a:r>
            <a:r>
              <a:rPr lang="es-ES" sz="2000" dirty="0">
                <a:gradFill>
                  <a:gsLst>
                    <a:gs pos="2917">
                      <a:schemeClr val="tx1"/>
                    </a:gs>
                    <a:gs pos="30000">
                      <a:schemeClr val="tx1"/>
                    </a:gs>
                  </a:gsLst>
                  <a:lin ang="5400000" scaled="0"/>
                </a:gradFill>
              </a:rPr>
              <a:t> run </a:t>
            </a:r>
            <a:r>
              <a:rPr lang="es-ES" sz="2000" dirty="0" err="1">
                <a:gradFill>
                  <a:gsLst>
                    <a:gs pos="2917">
                      <a:schemeClr val="tx1"/>
                    </a:gs>
                    <a:gs pos="30000">
                      <a:schemeClr val="tx1"/>
                    </a:gs>
                  </a:gsLst>
                  <a:lin ang="5400000" scaled="0"/>
                </a:gradFill>
              </a:rPr>
              <a:t>exactly</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the</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same</a:t>
            </a:r>
            <a:r>
              <a:rPr lang="es-ES" sz="2000" dirty="0">
                <a:gradFill>
                  <a:gsLst>
                    <a:gs pos="2917">
                      <a:schemeClr val="tx1"/>
                    </a:gs>
                    <a:gs pos="30000">
                      <a:schemeClr val="tx1"/>
                    </a:gs>
                  </a:gsLst>
                  <a:lin ang="5400000" scaled="0"/>
                </a:gradFill>
              </a:rPr>
              <a:t> as </a:t>
            </a:r>
            <a:r>
              <a:rPr lang="es-ES" sz="2000" dirty="0" err="1">
                <a:gradFill>
                  <a:gsLst>
                    <a:gs pos="2917">
                      <a:schemeClr val="tx1"/>
                    </a:gs>
                    <a:gs pos="30000">
                      <a:schemeClr val="tx1"/>
                    </a:gs>
                  </a:gsLst>
                  <a:lin ang="5400000" scaled="0"/>
                </a:gradFill>
              </a:rPr>
              <a:t>the</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application</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we</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created</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before</a:t>
            </a:r>
            <a:r>
              <a:rPr lang="es-ES" sz="2000" dirty="0">
                <a:gradFill>
                  <a:gsLst>
                    <a:gs pos="2917">
                      <a:schemeClr val="tx1"/>
                    </a:gs>
                    <a:gs pos="30000">
                      <a:schemeClr val="tx1"/>
                    </a:gs>
                  </a:gsLst>
                  <a:lin ang="5400000" scaled="0"/>
                </a:gradFill>
              </a:rPr>
              <a:t>. But this application will </a:t>
            </a:r>
            <a:r>
              <a:rPr lang="es-ES" sz="2000" dirty="0" err="1">
                <a:gradFill>
                  <a:gsLst>
                    <a:gs pos="2917">
                      <a:schemeClr val="tx1"/>
                    </a:gs>
                    <a:gs pos="30000">
                      <a:schemeClr val="tx1"/>
                    </a:gs>
                  </a:gsLst>
                  <a:lin ang="5400000" scaled="0"/>
                </a:gradFill>
              </a:rPr>
              <a:t>include</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some nice extras</a:t>
            </a:r>
            <a:r>
              <a:rPr lang="es-ES" sz="2000" dirty="0">
                <a:gradFill>
                  <a:gsLst>
                    <a:gs pos="2917">
                      <a:schemeClr val="tx1"/>
                    </a:gs>
                    <a:gs pos="30000">
                      <a:schemeClr val="tx1"/>
                    </a:gs>
                  </a:gsLst>
                  <a:lin ang="5400000" scaled="0"/>
                </a:gradFill>
              </a:rPr>
              <a:t>:</a:t>
            </a:r>
          </a:p>
          <a:p>
            <a:pPr marL="342900" indent="-342900">
              <a:lnSpc>
                <a:spcPct val="90000"/>
              </a:lnSpc>
              <a:spcAft>
                <a:spcPts val="600"/>
              </a:spcAft>
              <a:buFont typeface="Arial" panose="020B0604020202020204" pitchFamily="34" charset="0"/>
              <a:buChar char="•"/>
            </a:pPr>
            <a:r>
              <a:rPr lang="es-ES" sz="2000" dirty="0" err="1">
                <a:gradFill>
                  <a:gsLst>
                    <a:gs pos="2917">
                      <a:schemeClr val="tx1"/>
                    </a:gs>
                    <a:gs pos="30000">
                      <a:schemeClr val="tx1"/>
                    </a:gs>
                  </a:gsLst>
                  <a:lin ang="5400000" scaled="0"/>
                </a:gradFill>
              </a:rPr>
              <a:t>Swagger</a:t>
            </a:r>
            <a:r>
              <a:rPr lang="es-ES" sz="2000" dirty="0">
                <a:gradFill>
                  <a:gsLst>
                    <a:gs pos="2917">
                      <a:schemeClr val="tx1"/>
                    </a:gs>
                    <a:gs pos="30000">
                      <a:schemeClr val="tx1"/>
                    </a:gs>
                  </a:gsLst>
                  <a:lin ang="5400000" scaled="0"/>
                </a:gradFill>
              </a:rPr>
              <a:t> comes </a:t>
            </a:r>
            <a:r>
              <a:rPr lang="es-ES" sz="2000" dirty="0" err="1">
                <a:gradFill>
                  <a:gsLst>
                    <a:gs pos="2917">
                      <a:schemeClr val="tx1"/>
                    </a:gs>
                    <a:gs pos="30000">
                      <a:schemeClr val="tx1"/>
                    </a:gs>
                  </a:gsLst>
                  <a:lin ang="5400000" scaled="0"/>
                </a:gradFill>
              </a:rPr>
              <a:t>preconfigured</a:t>
            </a: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A </a:t>
            </a:r>
            <a:r>
              <a:rPr lang="es-ES" sz="2000" dirty="0" err="1">
                <a:gradFill>
                  <a:gsLst>
                    <a:gs pos="2917">
                      <a:schemeClr val="tx1"/>
                    </a:gs>
                    <a:gs pos="30000">
                      <a:schemeClr val="tx1"/>
                    </a:gs>
                  </a:gsLst>
                  <a:lin ang="5400000" scaled="0"/>
                </a:gradFill>
              </a:rPr>
              <a:t>logger</a:t>
            </a:r>
            <a:r>
              <a:rPr lang="es-ES" sz="2000" dirty="0">
                <a:gradFill>
                  <a:gsLst>
                    <a:gs pos="2917">
                      <a:schemeClr val="tx1"/>
                    </a:gs>
                    <a:gs pos="30000">
                      <a:schemeClr val="tx1"/>
                    </a:gs>
                  </a:gsLst>
                  <a:lin ang="5400000" scaled="0"/>
                </a:gradFill>
              </a:rPr>
              <a:t> is </a:t>
            </a:r>
            <a:r>
              <a:rPr lang="es-ES" sz="2000" dirty="0" err="1">
                <a:gradFill>
                  <a:gsLst>
                    <a:gs pos="2917">
                      <a:schemeClr val="tx1"/>
                    </a:gs>
                    <a:gs pos="30000">
                      <a:schemeClr val="tx1"/>
                    </a:gs>
                  </a:gsLst>
                  <a:lin ang="5400000" scaled="0"/>
                </a:gradFill>
              </a:rPr>
              <a:t>implemented</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Serilog</a:t>
            </a:r>
            <a:r>
              <a:rPr lang="es-ES" sz="2000" dirty="0" smtClean="0">
                <a:gradFill>
                  <a:gsLst>
                    <a:gs pos="2917">
                      <a:schemeClr val="tx1"/>
                    </a:gs>
                    <a:gs pos="30000">
                      <a:schemeClr val="tx1"/>
                    </a:gs>
                  </a:gsLst>
                  <a:lin ang="5400000" scaled="0"/>
                </a:gradFill>
              </a:rPr>
              <a:t>)</a:t>
            </a:r>
            <a:endParaRPr lang="es-ES" sz="2000" dirty="0">
              <a:gradFill>
                <a:gsLst>
                  <a:gs pos="2917">
                    <a:schemeClr val="tx1"/>
                  </a:gs>
                  <a:gs pos="30000">
                    <a:schemeClr val="tx1"/>
                  </a:gs>
                </a:gsLst>
                <a:lin ang="5400000" scaled="0"/>
              </a:gradFill>
            </a:endParaRPr>
          </a:p>
        </p:txBody>
      </p:sp>
      <p:pic>
        <p:nvPicPr>
          <p:cNvPr id="4" name="Imagen 3">
            <a:extLst>
              <a:ext uri="{FF2B5EF4-FFF2-40B4-BE49-F238E27FC236}">
                <a16:creationId xmlns:a16="http://schemas.microsoft.com/office/drawing/2014/main" id="{AD1A2735-147B-4B5E-904A-5070EFF1B8EA}"/>
              </a:ext>
            </a:extLst>
          </p:cNvPr>
          <p:cNvPicPr>
            <a:picLocks noChangeAspect="1"/>
          </p:cNvPicPr>
          <p:nvPr/>
        </p:nvPicPr>
        <p:blipFill>
          <a:blip r:embed="rId2"/>
          <a:stretch>
            <a:fillRect/>
          </a:stretch>
        </p:blipFill>
        <p:spPr>
          <a:xfrm>
            <a:off x="5743575" y="2481674"/>
            <a:ext cx="5233485" cy="3309526"/>
          </a:xfrm>
          <a:prstGeom prst="rect">
            <a:avLst/>
          </a:prstGeom>
        </p:spPr>
      </p:pic>
      <p:sp>
        <p:nvSpPr>
          <p:cNvPr id="5" name="Rectángulo 4"/>
          <p:cNvSpPr/>
          <p:nvPr/>
        </p:nvSpPr>
        <p:spPr>
          <a:xfrm>
            <a:off x="638175" y="3351607"/>
            <a:ext cx="5019676" cy="1569660"/>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And we can configure the </a:t>
            </a:r>
            <a:r>
              <a:rPr lang="en-US" dirty="0" err="1">
                <a:gradFill>
                  <a:gsLst>
                    <a:gs pos="2917">
                      <a:schemeClr val="tx1"/>
                    </a:gs>
                    <a:gs pos="30000">
                      <a:schemeClr val="tx1"/>
                    </a:gs>
                  </a:gsLst>
                  <a:lin ang="5400000" scaled="0"/>
                </a:gradFill>
              </a:rPr>
              <a:t>urls</a:t>
            </a:r>
            <a:r>
              <a:rPr lang="en-US" dirty="0">
                <a:gradFill>
                  <a:gsLst>
                    <a:gs pos="2917">
                      <a:schemeClr val="tx1"/>
                    </a:gs>
                    <a:gs pos="30000">
                      <a:schemeClr val="tx1"/>
                    </a:gs>
                  </a:gsLst>
                  <a:lin ang="5400000" scaled="0"/>
                </a:gradFill>
              </a:rPr>
              <a:t> that our server will listen </a:t>
            </a:r>
            <a:r>
              <a:rPr lang="en-US" dirty="0" smtClean="0">
                <a:gradFill>
                  <a:gsLst>
                    <a:gs pos="2917">
                      <a:schemeClr val="tx1"/>
                    </a:gs>
                    <a:gs pos="30000">
                      <a:schemeClr val="tx1"/>
                    </a:gs>
                  </a:gsLst>
                  <a:lin ang="5400000" scaled="0"/>
                </a:gradFill>
              </a:rPr>
              <a:t>to, that is quite handy.</a:t>
            </a:r>
            <a:endParaRPr lang="es-ES" dirty="0">
              <a:gradFill>
                <a:gsLst>
                  <a:gs pos="2917">
                    <a:schemeClr val="tx1"/>
                  </a:gs>
                  <a:gs pos="30000">
                    <a:schemeClr val="tx1"/>
                  </a:gs>
                </a:gsLst>
                <a:lin ang="5400000" scaled="0"/>
              </a:gradFill>
            </a:endParaRPr>
          </a:p>
          <a:p>
            <a:pPr>
              <a:lnSpc>
                <a:spcPct val="90000"/>
              </a:lnSpc>
              <a:spcAft>
                <a:spcPts val="600"/>
              </a:spcAft>
            </a:pPr>
            <a:endParaRPr lang="es-ES" dirty="0" smtClean="0">
              <a:gradFill>
                <a:gsLst>
                  <a:gs pos="2917">
                    <a:schemeClr val="tx1"/>
                  </a:gs>
                  <a:gs pos="30000">
                    <a:schemeClr val="tx1"/>
                  </a:gs>
                </a:gsLst>
                <a:lin ang="5400000" scaled="0"/>
              </a:gradFill>
            </a:endParaRPr>
          </a:p>
          <a:p>
            <a:pPr>
              <a:lnSpc>
                <a:spcPct val="90000"/>
              </a:lnSpc>
              <a:spcAft>
                <a:spcPts val="600"/>
              </a:spcAft>
            </a:pPr>
            <a:r>
              <a:rPr lang="es-ES" dirty="0" smtClean="0">
                <a:gradFill>
                  <a:gsLst>
                    <a:gs pos="2917">
                      <a:schemeClr val="tx1"/>
                    </a:gs>
                    <a:gs pos="30000">
                      <a:schemeClr val="tx1"/>
                    </a:gs>
                  </a:gsLst>
                  <a:lin ang="5400000" scaled="0"/>
                </a:gradFill>
              </a:rPr>
              <a:t>Example</a:t>
            </a:r>
            <a:r>
              <a:rPr lang="es-ES" dirty="0">
                <a:gradFill>
                  <a:gsLst>
                    <a:gs pos="2917">
                      <a:schemeClr val="tx1"/>
                    </a:gs>
                    <a:gs pos="30000">
                      <a:schemeClr val="tx1"/>
                    </a:gs>
                  </a:gsLst>
                  <a:lin ang="5400000" scaled="0"/>
                </a:gradFill>
              </a:rPr>
              <a:t>: </a:t>
            </a:r>
          </a:p>
          <a:p>
            <a:pPr>
              <a:lnSpc>
                <a:spcPct val="90000"/>
              </a:lnSpc>
              <a:spcAft>
                <a:spcPts val="600"/>
              </a:spcAft>
            </a:pPr>
            <a:r>
              <a:rPr lang="es-ES" dirty="0" smtClean="0">
                <a:gradFill>
                  <a:gsLst>
                    <a:gs pos="2917">
                      <a:schemeClr val="tx1"/>
                    </a:gs>
                    <a:gs pos="30000">
                      <a:schemeClr val="tx1"/>
                    </a:gs>
                  </a:gsLst>
                  <a:lin ang="5400000" scaled="0"/>
                </a:gradFill>
              </a:rPr>
              <a:t>./</a:t>
            </a:r>
            <a:r>
              <a:rPr lang="es-ES" dirty="0" err="1">
                <a:gradFill>
                  <a:gsLst>
                    <a:gs pos="2917">
                      <a:schemeClr val="tx1"/>
                    </a:gs>
                    <a:gs pos="30000">
                      <a:schemeClr val="tx1"/>
                    </a:gs>
                  </a:gsLst>
                  <a:lin ang="5400000" scaled="0"/>
                </a:gradFill>
              </a:rPr>
              <a:t>MyWebApi</a:t>
            </a:r>
            <a:r>
              <a:rPr lang="es-ES" dirty="0">
                <a:gradFill>
                  <a:gsLst>
                    <a:gs pos="2917">
                      <a:schemeClr val="tx1"/>
                    </a:gs>
                    <a:gs pos="30000">
                      <a:schemeClr val="tx1"/>
                    </a:gs>
                  </a:gsLst>
                  <a:lin ang="5400000" scaled="0"/>
                </a:gradFill>
              </a:rPr>
              <a:t> --</a:t>
            </a:r>
            <a:r>
              <a:rPr lang="es-ES" dirty="0" err="1">
                <a:gradFill>
                  <a:gsLst>
                    <a:gs pos="2917">
                      <a:schemeClr val="tx1"/>
                    </a:gs>
                    <a:gs pos="30000">
                      <a:schemeClr val="tx1"/>
                    </a:gs>
                  </a:gsLst>
                  <a:lin ang="5400000" scaled="0"/>
                </a:gradFill>
              </a:rPr>
              <a:t>urls</a:t>
            </a:r>
            <a:r>
              <a:rPr lang="es-ES" dirty="0">
                <a:gradFill>
                  <a:gsLst>
                    <a:gs pos="2917">
                      <a:schemeClr val="tx1"/>
                    </a:gs>
                    <a:gs pos="30000">
                      <a:schemeClr val="tx1"/>
                    </a:gs>
                  </a:gsLst>
                  <a:lin ang="5400000" scaled="0"/>
                </a:gradFill>
              </a:rPr>
              <a:t>=http://*:5000</a:t>
            </a:r>
          </a:p>
        </p:txBody>
      </p:sp>
    </p:spTree>
    <p:extLst>
      <p:ext uri="{BB962C8B-B14F-4D97-AF65-F5344CB8AC3E}">
        <p14:creationId xmlns:p14="http://schemas.microsoft.com/office/powerpoint/2010/main" val="268617219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Creation of .NET Core applications </a:t>
            </a:r>
            <a:endParaRPr lang="en-US" noProof="0"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153706"/>
            <a:ext cx="11258210" cy="2696123"/>
          </a:xfrm>
          <a:prstGeom prst="rect">
            <a:avLst/>
          </a:prstGeom>
          <a:noFill/>
        </p:spPr>
        <p:txBody>
          <a:bodyPr wrap="square" lIns="182880" tIns="146304" rIns="182880" bIns="146304" rtlCol="0">
            <a:spAutoFit/>
          </a:bodyPr>
          <a:lstStyle/>
          <a:p>
            <a:pPr>
              <a:lnSpc>
                <a:spcPct val="90000"/>
              </a:lnSpc>
              <a:spcAft>
                <a:spcPts val="600"/>
              </a:spcAft>
            </a:pPr>
            <a:r>
              <a:rPr lang="es-ES" sz="2000" dirty="0" smtClean="0">
                <a:gradFill>
                  <a:gsLst>
                    <a:gs pos="2917">
                      <a:schemeClr val="tx1"/>
                    </a:gs>
                    <a:gs pos="30000">
                      <a:schemeClr val="tx1"/>
                    </a:gs>
                  </a:gsLst>
                  <a:lin ang="5400000" scaled="0"/>
                </a:gradFill>
              </a:rPr>
              <a:t>This </a:t>
            </a:r>
            <a:r>
              <a:rPr lang="es-ES" sz="2000" dirty="0">
                <a:gradFill>
                  <a:gsLst>
                    <a:gs pos="2917">
                      <a:schemeClr val="tx1"/>
                    </a:gs>
                    <a:gs pos="30000">
                      <a:schemeClr val="tx1"/>
                    </a:gs>
                  </a:gsLst>
                  <a:lin ang="5400000" scaled="0"/>
                </a:gradFill>
              </a:rPr>
              <a:t>way, the ASP.NET Core server will </a:t>
            </a:r>
            <a:r>
              <a:rPr lang="es-ES" sz="2000" dirty="0" err="1" smtClean="0">
                <a:gradFill>
                  <a:gsLst>
                    <a:gs pos="2917">
                      <a:schemeClr val="tx1"/>
                    </a:gs>
                    <a:gs pos="30000">
                      <a:schemeClr val="tx1"/>
                    </a:gs>
                  </a:gsLst>
                  <a:lin ang="5400000" scaled="0"/>
                </a:gradFill>
              </a:rPr>
              <a:t>will</a:t>
            </a:r>
            <a:r>
              <a:rPr lang="es-ES" sz="2000" dirty="0" smtClean="0">
                <a:gradFill>
                  <a:gsLst>
                    <a:gs pos="2917">
                      <a:schemeClr val="tx1"/>
                    </a:gs>
                    <a:gs pos="30000">
                      <a:schemeClr val="tx1"/>
                    </a:gs>
                  </a:gsLst>
                  <a:lin ang="5400000" scaled="0"/>
                </a:gradFill>
              </a:rPr>
              <a:t> server to any request </a:t>
            </a:r>
            <a:r>
              <a:rPr lang="es-ES" sz="2000" dirty="0" err="1" smtClean="0">
                <a:gradFill>
                  <a:gsLst>
                    <a:gs pos="2917">
                      <a:schemeClr val="tx1"/>
                    </a:gs>
                    <a:gs pos="30000">
                      <a:schemeClr val="tx1"/>
                    </a:gs>
                  </a:gsLst>
                  <a:lin ang="5400000" scaled="0"/>
                </a:gradFill>
              </a:rPr>
              <a:t>coming</a:t>
            </a:r>
            <a:r>
              <a:rPr lang="es-ES" sz="2000" dirty="0" smtClean="0">
                <a:gradFill>
                  <a:gsLst>
                    <a:gs pos="2917">
                      <a:schemeClr val="tx1"/>
                    </a:gs>
                    <a:gs pos="30000">
                      <a:schemeClr val="tx1"/>
                    </a:gs>
                  </a:gsLst>
                  <a:lin ang="5400000" scaled="0"/>
                </a:gradFill>
              </a:rPr>
              <a:t> to </a:t>
            </a:r>
            <a:r>
              <a:rPr lang="es-ES" sz="2000" dirty="0">
                <a:gradFill>
                  <a:gsLst>
                    <a:gs pos="2917">
                      <a:schemeClr val="tx1"/>
                    </a:gs>
                    <a:gs pos="30000">
                      <a:schemeClr val="tx1"/>
                    </a:gs>
                  </a:gsLst>
                  <a:lin ang="5400000" scaled="0"/>
                </a:gradFill>
              </a:rPr>
              <a:t>the 5000 </a:t>
            </a:r>
            <a:r>
              <a:rPr lang="es-ES" sz="2000" dirty="0" err="1" smtClean="0">
                <a:gradFill>
                  <a:gsLst>
                    <a:gs pos="2917">
                      <a:schemeClr val="tx1"/>
                    </a:gs>
                    <a:gs pos="30000">
                      <a:schemeClr val="tx1"/>
                    </a:gs>
                  </a:gsLst>
                  <a:lin ang="5400000" scaled="0"/>
                </a:gradFill>
              </a:rPr>
              <a:t>port</a:t>
            </a:r>
            <a:r>
              <a:rPr lang="es-ES" sz="2000" dirty="0" smtClean="0">
                <a:gradFill>
                  <a:gsLst>
                    <a:gs pos="2917">
                      <a:schemeClr val="tx1"/>
                    </a:gs>
                    <a:gs pos="30000">
                      <a:schemeClr val="tx1"/>
                    </a:gs>
                  </a:gsLst>
                  <a:lin ang="5400000" scaled="0"/>
                </a:gradFill>
              </a:rPr>
              <a:t> </a:t>
            </a:r>
            <a:endParaRPr lang="es-ES" sz="2000" dirty="0">
              <a:gradFill>
                <a:gsLst>
                  <a:gs pos="2917">
                    <a:schemeClr val="tx1"/>
                  </a:gs>
                  <a:gs pos="30000">
                    <a:schemeClr val="tx1"/>
                  </a:gs>
                </a:gsLst>
                <a:lin ang="5400000" scaled="0"/>
              </a:gradFill>
            </a:endParaRPr>
          </a:p>
          <a:p>
            <a:pPr>
              <a:lnSpc>
                <a:spcPct val="90000"/>
              </a:lnSpc>
              <a:spcAft>
                <a:spcPts val="600"/>
              </a:spcAft>
            </a:pPr>
            <a:r>
              <a:rPr lang="en-GB" sz="2000" dirty="0">
                <a:gradFill>
                  <a:gsLst>
                    <a:gs pos="2917">
                      <a:schemeClr val="tx1"/>
                    </a:gs>
                    <a:gs pos="30000">
                      <a:schemeClr val="tx1"/>
                    </a:gs>
                  </a:gsLst>
                  <a:lin ang="5400000" scaled="0"/>
                </a:gradFill>
              </a:rPr>
              <a:t>W</a:t>
            </a:r>
            <a:r>
              <a:rPr lang="en-US" sz="2000" dirty="0">
                <a:gradFill>
                  <a:gsLst>
                    <a:gs pos="2917">
                      <a:schemeClr val="tx1"/>
                    </a:gs>
                    <a:gs pos="30000">
                      <a:schemeClr val="tx1"/>
                    </a:gs>
                  </a:gsLst>
                  <a:lin ang="5400000" scaled="0"/>
                </a:gradFill>
              </a:rPr>
              <a:t>e can then use a browser and see the entire API using Swagger</a:t>
            </a:r>
            <a:endParaRPr lang="es-ES" sz="2000" dirty="0">
              <a:gradFill>
                <a:gsLst>
                  <a:gs pos="2917">
                    <a:schemeClr val="tx1"/>
                  </a:gs>
                  <a:gs pos="30000">
                    <a:schemeClr val="tx1"/>
                  </a:gs>
                </a:gsLst>
                <a:lin ang="5400000" scaled="0"/>
              </a:gradFill>
            </a:endParaRPr>
          </a:p>
          <a:p>
            <a:pPr>
              <a:lnSpc>
                <a:spcPct val="90000"/>
              </a:lnSpc>
              <a:spcAft>
                <a:spcPts val="600"/>
              </a:spcAft>
            </a:pPr>
            <a:r>
              <a:rPr lang="es-ES" sz="2000" b="1" dirty="0">
                <a:gradFill>
                  <a:gsLst>
                    <a:gs pos="2917">
                      <a:schemeClr val="tx1"/>
                    </a:gs>
                    <a:gs pos="30000">
                      <a:schemeClr val="tx1"/>
                    </a:gs>
                  </a:gsLst>
                  <a:lin ang="5400000" scaled="0"/>
                </a:gradFill>
              </a:rPr>
              <a:t>http</a:t>
            </a:r>
            <a:r>
              <a:rPr lang="es-ES" sz="2000" b="1" dirty="0" smtClean="0">
                <a:gradFill>
                  <a:gsLst>
                    <a:gs pos="2917">
                      <a:schemeClr val="tx1"/>
                    </a:gs>
                    <a:gs pos="30000">
                      <a:schemeClr val="tx1"/>
                    </a:gs>
                  </a:gsLst>
                  <a:lin ang="5400000" scaled="0"/>
                </a:gradFill>
              </a:rPr>
              <a:t>://[ </a:t>
            </a:r>
            <a:r>
              <a:rPr lang="es-ES" sz="2000" b="1" dirty="0" err="1" smtClean="0">
                <a:gradFill>
                  <a:gsLst>
                    <a:gs pos="2917">
                      <a:schemeClr val="tx1"/>
                    </a:gs>
                    <a:gs pos="30000">
                      <a:schemeClr val="tx1"/>
                    </a:gs>
                  </a:gsLst>
                  <a:lin ang="5400000" scaled="0"/>
                </a:gradFill>
              </a:rPr>
              <a:t>Rpi</a:t>
            </a:r>
            <a:r>
              <a:rPr lang="es-ES" sz="2000" b="1" dirty="0" smtClean="0">
                <a:gradFill>
                  <a:gsLst>
                    <a:gs pos="2917">
                      <a:schemeClr val="tx1"/>
                    </a:gs>
                    <a:gs pos="30000">
                      <a:schemeClr val="tx1"/>
                    </a:gs>
                  </a:gsLst>
                  <a:lin ang="5400000" scaled="0"/>
                </a:gradFill>
              </a:rPr>
              <a:t> </a:t>
            </a:r>
            <a:r>
              <a:rPr lang="es-ES" sz="2000" b="1" dirty="0" err="1" smtClean="0">
                <a:gradFill>
                  <a:gsLst>
                    <a:gs pos="2917">
                      <a:schemeClr val="tx1"/>
                    </a:gs>
                    <a:gs pos="30000">
                      <a:schemeClr val="tx1"/>
                    </a:gs>
                  </a:gsLst>
                  <a:lin ang="5400000" scaled="0"/>
                </a:gradFill>
              </a:rPr>
              <a:t>hostname</a:t>
            </a:r>
            <a:r>
              <a:rPr lang="es-ES" sz="2000" b="1" dirty="0" smtClean="0">
                <a:gradFill>
                  <a:gsLst>
                    <a:gs pos="2917">
                      <a:schemeClr val="tx1"/>
                    </a:gs>
                    <a:gs pos="30000">
                      <a:schemeClr val="tx1"/>
                    </a:gs>
                  </a:gsLst>
                  <a:lin ang="5400000" scaled="0"/>
                </a:gradFill>
              </a:rPr>
              <a:t> ]:</a:t>
            </a:r>
            <a:r>
              <a:rPr lang="es-ES" sz="2000" b="1" dirty="0">
                <a:gradFill>
                  <a:gsLst>
                    <a:gs pos="2917">
                      <a:schemeClr val="tx1"/>
                    </a:gs>
                    <a:gs pos="30000">
                      <a:schemeClr val="tx1"/>
                    </a:gs>
                  </a:gsLst>
                  <a:lin ang="5400000" scaled="0"/>
                </a:gradFill>
              </a:rPr>
              <a:t>5000/</a:t>
            </a:r>
            <a:r>
              <a:rPr lang="es-ES" sz="2000" b="1" dirty="0" err="1">
                <a:gradFill>
                  <a:gsLst>
                    <a:gs pos="2917">
                      <a:schemeClr val="tx1"/>
                    </a:gs>
                    <a:gs pos="30000">
                      <a:schemeClr val="tx1"/>
                    </a:gs>
                  </a:gsLst>
                  <a:lin ang="5400000" scaled="0"/>
                </a:gradFill>
              </a:rPr>
              <a:t>swagger</a:t>
            </a:r>
            <a:endParaRPr lang="es-ES" sz="20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p:txBody>
      </p:sp>
      <p:pic>
        <p:nvPicPr>
          <p:cNvPr id="5" name="Imagen 4">
            <a:extLst>
              <a:ext uri="{FF2B5EF4-FFF2-40B4-BE49-F238E27FC236}">
                <a16:creationId xmlns:a16="http://schemas.microsoft.com/office/drawing/2014/main" id="{5206A2A5-E8B3-4D0A-BBCF-94F3CF751D48}"/>
              </a:ext>
            </a:extLst>
          </p:cNvPr>
          <p:cNvPicPr>
            <a:picLocks noChangeAspect="1"/>
          </p:cNvPicPr>
          <p:nvPr/>
        </p:nvPicPr>
        <p:blipFill>
          <a:blip r:embed="rId2"/>
          <a:stretch>
            <a:fillRect/>
          </a:stretch>
        </p:blipFill>
        <p:spPr>
          <a:xfrm>
            <a:off x="5823285" y="2427563"/>
            <a:ext cx="4871684" cy="3949174"/>
          </a:xfrm>
          <a:prstGeom prst="rect">
            <a:avLst/>
          </a:prstGeom>
        </p:spPr>
      </p:pic>
      <p:sp>
        <p:nvSpPr>
          <p:cNvPr id="4" name="CuadroTexto 3"/>
          <p:cNvSpPr txBox="1"/>
          <p:nvPr/>
        </p:nvSpPr>
        <p:spPr>
          <a:xfrm>
            <a:off x="787078" y="3437681"/>
            <a:ext cx="3865944"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This is the default API that is created by the template</a:t>
            </a:r>
            <a:endParaRPr lang="es-E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123070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Other tricks </a:t>
            </a:r>
            <a:endParaRPr lang="en-US" noProof="0"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153706"/>
            <a:ext cx="11258210" cy="5727722"/>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It’s very </a:t>
            </a:r>
            <a:r>
              <a:rPr lang="es-ES" sz="2000" dirty="0" err="1">
                <a:gradFill>
                  <a:gsLst>
                    <a:gs pos="2917">
                      <a:schemeClr val="tx1"/>
                    </a:gs>
                    <a:gs pos="30000">
                      <a:schemeClr val="tx1"/>
                    </a:gs>
                  </a:gsLst>
                  <a:lin ang="5400000" scaled="0"/>
                </a:gradFill>
              </a:rPr>
              <a:t>interesting</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to </a:t>
            </a:r>
            <a:r>
              <a:rPr lang="es-ES" sz="2000" dirty="0" err="1" smtClean="0">
                <a:gradFill>
                  <a:gsLst>
                    <a:gs pos="2917">
                      <a:schemeClr val="tx1"/>
                    </a:gs>
                    <a:gs pos="30000">
                      <a:schemeClr val="tx1"/>
                    </a:gs>
                  </a:gsLst>
                  <a:lin ang="5400000" scaled="0"/>
                </a:gradFill>
              </a:rPr>
              <a:t>learn</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how to make our </a:t>
            </a:r>
            <a:r>
              <a:rPr lang="es-ES" sz="2000" dirty="0">
                <a:gradFill>
                  <a:gsLst>
                    <a:gs pos="2917">
                      <a:schemeClr val="tx1"/>
                    </a:gs>
                    <a:gs pos="30000">
                      <a:schemeClr val="tx1"/>
                    </a:gs>
                  </a:gsLst>
                  <a:lin ang="5400000" scaled="0"/>
                </a:gradFill>
              </a:rPr>
              <a:t>the Raspberry PI </a:t>
            </a:r>
            <a:r>
              <a:rPr lang="es-ES" sz="2000" dirty="0" smtClean="0">
                <a:gradFill>
                  <a:gsLst>
                    <a:gs pos="2917">
                      <a:schemeClr val="tx1"/>
                    </a:gs>
                    <a:gs pos="30000">
                      <a:schemeClr val="tx1"/>
                    </a:gs>
                  </a:gsLst>
                  <a:lin ang="5400000" scaled="0"/>
                </a:gradFill>
              </a:rPr>
              <a:t>run </a:t>
            </a:r>
            <a:r>
              <a:rPr lang="es-ES" sz="2000" dirty="0">
                <a:gradFill>
                  <a:gsLst>
                    <a:gs pos="2917">
                      <a:schemeClr val="tx1"/>
                    </a:gs>
                    <a:gs pos="30000">
                      <a:schemeClr val="tx1"/>
                    </a:gs>
                  </a:gsLst>
                  <a:lin ang="5400000" scaled="0"/>
                </a:gradFill>
              </a:rPr>
              <a:t>our application in </a:t>
            </a:r>
            <a:r>
              <a:rPr lang="es-ES" sz="2000" dirty="0" err="1" smtClean="0">
                <a:gradFill>
                  <a:gsLst>
                    <a:gs pos="2917">
                      <a:schemeClr val="tx1"/>
                    </a:gs>
                    <a:gs pos="30000">
                      <a:schemeClr val="tx1"/>
                    </a:gs>
                  </a:gsLst>
                  <a:lin ang="5400000" scaled="0"/>
                </a:gradFill>
              </a:rPr>
              <a:t>background</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after</a:t>
            </a:r>
            <a:r>
              <a:rPr lang="es-ES" sz="2000" dirty="0" smtClean="0">
                <a:gradFill>
                  <a:gsLst>
                    <a:gs pos="2917">
                      <a:schemeClr val="tx1"/>
                    </a:gs>
                    <a:gs pos="30000">
                      <a:schemeClr val="tx1"/>
                    </a:gs>
                  </a:gsLst>
                  <a:lin ang="5400000" scaled="0"/>
                </a:gradFill>
              </a:rPr>
              <a:t> booting, since servers need to be </a:t>
            </a:r>
            <a:r>
              <a:rPr lang="es-ES" sz="2000" dirty="0" err="1" smtClean="0">
                <a:gradFill>
                  <a:gsLst>
                    <a:gs pos="2917">
                      <a:schemeClr val="tx1"/>
                    </a:gs>
                    <a:gs pos="30000">
                      <a:schemeClr val="tx1"/>
                    </a:gs>
                  </a:gsLst>
                  <a:lin ang="5400000" scaled="0"/>
                </a:gradFill>
              </a:rPr>
              <a:t>available</a:t>
            </a:r>
            <a:r>
              <a:rPr lang="es-ES" sz="2000" dirty="0" smtClean="0">
                <a:gradFill>
                  <a:gsLst>
                    <a:gs pos="2917">
                      <a:schemeClr val="tx1"/>
                    </a:gs>
                    <a:gs pos="30000">
                      <a:schemeClr val="tx1"/>
                    </a:gs>
                  </a:gsLst>
                  <a:lin ang="5400000" scaled="0"/>
                </a:gradFill>
              </a:rPr>
              <a:t> as much time as it’s </a:t>
            </a:r>
            <a:r>
              <a:rPr lang="en-US" sz="2000" dirty="0" smtClean="0">
                <a:gradFill>
                  <a:gsLst>
                    <a:gs pos="2917">
                      <a:schemeClr val="tx1"/>
                    </a:gs>
                    <a:gs pos="30000">
                      <a:schemeClr val="tx1"/>
                    </a:gs>
                  </a:gsLst>
                  <a:lin ang="5400000" scaled="0"/>
                </a:gradFill>
              </a:rPr>
              <a:t>possible</a:t>
            </a:r>
            <a:r>
              <a:rPr lang="es-ES" sz="2000" dirty="0" smtClean="0">
                <a:gradFill>
                  <a:gsLst>
                    <a:gs pos="2917">
                      <a:schemeClr val="tx1"/>
                    </a:gs>
                    <a:gs pos="30000">
                      <a:schemeClr val="tx1"/>
                    </a:gs>
                  </a:gsLst>
                  <a:lin ang="5400000" scaled="0"/>
                </a:gradFill>
              </a:rPr>
              <a:t>.</a:t>
            </a: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a:lnSpc>
                <a:spcPct val="90000"/>
              </a:lnSpc>
              <a:spcAft>
                <a:spcPts val="600"/>
              </a:spcAft>
            </a:pPr>
            <a:r>
              <a:rPr lang="en-US" sz="2000" b="1" dirty="0" smtClean="0">
                <a:gradFill>
                  <a:gsLst>
                    <a:gs pos="2917">
                      <a:schemeClr val="tx1"/>
                    </a:gs>
                    <a:gs pos="30000">
                      <a:schemeClr val="tx1"/>
                    </a:gs>
                  </a:gsLst>
                  <a:lin ang="5400000" scaled="0"/>
                </a:gradFill>
              </a:rPr>
              <a:t>Running on boot</a:t>
            </a:r>
          </a:p>
          <a:p>
            <a:pPr>
              <a:lnSpc>
                <a:spcPct val="90000"/>
              </a:lnSpc>
              <a:spcAft>
                <a:spcPts val="600"/>
              </a:spcAft>
            </a:pPr>
            <a:endParaRPr lang="es-ES" sz="20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s-ES" sz="2000" dirty="0" err="1">
                <a:gradFill>
                  <a:gsLst>
                    <a:gs pos="2917">
                      <a:schemeClr val="tx1"/>
                    </a:gs>
                    <a:gs pos="30000">
                      <a:schemeClr val="tx1"/>
                    </a:gs>
                  </a:gsLst>
                  <a:lin ang="5400000" scaled="0"/>
                </a:gradFill>
              </a:rPr>
              <a:t>You</a:t>
            </a:r>
            <a:r>
              <a:rPr lang="es-ES" sz="2000" dirty="0">
                <a:gradFill>
                  <a:gsLst>
                    <a:gs pos="2917">
                      <a:schemeClr val="tx1"/>
                    </a:gs>
                    <a:gs pos="30000">
                      <a:schemeClr val="tx1"/>
                    </a:gs>
                  </a:gsLst>
                  <a:lin ang="5400000" scaled="0"/>
                </a:gradFill>
              </a:rPr>
              <a:t> can do </a:t>
            </a:r>
            <a:r>
              <a:rPr lang="es-ES" sz="2000" dirty="0" err="1">
                <a:gradFill>
                  <a:gsLst>
                    <a:gs pos="2917">
                      <a:schemeClr val="tx1"/>
                    </a:gs>
                    <a:gs pos="30000">
                      <a:schemeClr val="tx1"/>
                    </a:gs>
                  </a:gsLst>
                  <a:lin ang="5400000" scaled="0"/>
                </a:gradFill>
              </a:rPr>
              <a:t>this</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by</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editing</a:t>
            </a:r>
            <a:r>
              <a:rPr lang="es-ES" sz="2000" dirty="0">
                <a:gradFill>
                  <a:gsLst>
                    <a:gs pos="2917">
                      <a:schemeClr val="tx1"/>
                    </a:gs>
                    <a:gs pos="30000">
                      <a:schemeClr val="tx1"/>
                    </a:gs>
                  </a:gsLst>
                  <a:lin ang="5400000" scaled="0"/>
                </a:gradFill>
              </a:rPr>
              <a:t> </a:t>
            </a:r>
            <a:r>
              <a:rPr lang="es-ES" b="1" dirty="0"/>
              <a:t>/</a:t>
            </a:r>
            <a:r>
              <a:rPr lang="es-ES" b="1" dirty="0" err="1"/>
              <a:t>etc</a:t>
            </a:r>
            <a:r>
              <a:rPr lang="es-ES" b="1" dirty="0"/>
              <a:t>/</a:t>
            </a:r>
            <a:r>
              <a:rPr lang="es-ES" b="1" dirty="0" err="1"/>
              <a:t>rc.local</a:t>
            </a:r>
            <a:endParaRPr lang="es-ES" b="1" dirty="0"/>
          </a:p>
          <a:p>
            <a:pPr>
              <a:lnSpc>
                <a:spcPct val="90000"/>
              </a:lnSpc>
              <a:spcAft>
                <a:spcPts val="600"/>
              </a:spcAft>
            </a:pPr>
            <a:r>
              <a:rPr lang="es-ES" sz="2000" dirty="0" smtClean="0">
                <a:gradFill>
                  <a:gsLst>
                    <a:gs pos="2917">
                      <a:schemeClr val="tx1"/>
                    </a:gs>
                    <a:gs pos="30000">
                      <a:schemeClr val="tx1"/>
                    </a:gs>
                  </a:gsLst>
                  <a:lin ang="5400000" scaled="0"/>
                </a:gradFill>
              </a:rPr>
              <a:t>	&gt; sudo </a:t>
            </a:r>
            <a:r>
              <a:rPr lang="es-ES" sz="2000" dirty="0">
                <a:gradFill>
                  <a:gsLst>
                    <a:gs pos="2917">
                      <a:schemeClr val="tx1"/>
                    </a:gs>
                    <a:gs pos="30000">
                      <a:schemeClr val="tx1"/>
                    </a:gs>
                  </a:gsLst>
                  <a:lin ang="5400000" scaled="0"/>
                </a:gradFill>
              </a:rPr>
              <a:t>nano </a:t>
            </a:r>
            <a:r>
              <a:rPr lang="es-ES" dirty="0"/>
              <a:t>/</a:t>
            </a:r>
            <a:r>
              <a:rPr lang="es-ES" dirty="0" err="1"/>
              <a:t>etc</a:t>
            </a:r>
            <a:r>
              <a:rPr lang="es-ES" dirty="0"/>
              <a:t>/</a:t>
            </a:r>
            <a:r>
              <a:rPr lang="es-ES" dirty="0" err="1"/>
              <a:t>rc.local</a:t>
            </a:r>
            <a:endParaRPr lang="es-ES" dirty="0"/>
          </a:p>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Add </a:t>
            </a:r>
            <a:r>
              <a:rPr lang="es-ES" sz="2000" dirty="0" smtClean="0">
                <a:gradFill>
                  <a:gsLst>
                    <a:gs pos="2917">
                      <a:schemeClr val="tx1"/>
                    </a:gs>
                    <a:gs pos="30000">
                      <a:schemeClr val="tx1"/>
                    </a:gs>
                  </a:gsLst>
                  <a:lin ang="5400000" scaled="0"/>
                </a:gradFill>
              </a:rPr>
              <a:t>this </a:t>
            </a:r>
            <a:r>
              <a:rPr lang="es-ES" sz="2000" dirty="0">
                <a:gradFill>
                  <a:gsLst>
                    <a:gs pos="2917">
                      <a:schemeClr val="tx1"/>
                    </a:gs>
                    <a:gs pos="30000">
                      <a:schemeClr val="tx1"/>
                    </a:gs>
                  </a:gsLst>
                  <a:lin ang="5400000" scaled="0"/>
                </a:gradFill>
              </a:rPr>
              <a:t>line to run our </a:t>
            </a:r>
            <a:r>
              <a:rPr lang="es-ES" sz="2000" dirty="0" smtClean="0">
                <a:gradFill>
                  <a:gsLst>
                    <a:gs pos="2917">
                      <a:schemeClr val="tx1"/>
                    </a:gs>
                    <a:gs pos="30000">
                      <a:schemeClr val="tx1"/>
                    </a:gs>
                  </a:gsLst>
                  <a:lin ang="5400000" scaled="0"/>
                </a:gradFill>
              </a:rPr>
              <a:t>application (a server) </a:t>
            </a:r>
            <a:r>
              <a:rPr lang="es-ES" sz="2000" dirty="0">
                <a:gradFill>
                  <a:gsLst>
                    <a:gs pos="2917">
                      <a:schemeClr val="tx1"/>
                    </a:gs>
                    <a:gs pos="30000">
                      <a:schemeClr val="tx1"/>
                    </a:gs>
                  </a:gsLst>
                  <a:lin ang="5400000" scaled="0"/>
                </a:gradFill>
              </a:rPr>
              <a:t>in the </a:t>
            </a:r>
            <a:r>
              <a:rPr lang="es-ES" sz="2000" dirty="0" err="1" smtClean="0">
                <a:gradFill>
                  <a:gsLst>
                    <a:gs pos="2917">
                      <a:schemeClr val="tx1"/>
                    </a:gs>
                    <a:gs pos="30000">
                      <a:schemeClr val="tx1"/>
                    </a:gs>
                  </a:gsLst>
                  <a:lin ang="5400000" scaled="0"/>
                </a:gradFill>
              </a:rPr>
              <a:t>background</a:t>
            </a:r>
            <a:r>
              <a:rPr lang="es-ES" sz="2000" dirty="0" smtClean="0">
                <a:gradFill>
                  <a:gsLst>
                    <a:gs pos="2917">
                      <a:schemeClr val="tx1"/>
                    </a:gs>
                    <a:gs pos="30000">
                      <a:schemeClr val="tx1"/>
                    </a:gs>
                  </a:gsLst>
                  <a:lin ang="5400000" scaled="0"/>
                </a:gradFill>
              </a:rPr>
              <a:t>:</a:t>
            </a:r>
            <a:endParaRPr lang="es-ES" sz="2000" dirty="0">
              <a:gradFill>
                <a:gsLst>
                  <a:gs pos="2917">
                    <a:schemeClr val="tx1"/>
                  </a:gs>
                  <a:gs pos="30000">
                    <a:schemeClr val="tx1"/>
                  </a:gs>
                </a:gsLst>
                <a:lin ang="5400000" scaled="0"/>
              </a:gradFill>
            </a:endParaRPr>
          </a:p>
          <a:p>
            <a:pPr lvl="1">
              <a:lnSpc>
                <a:spcPct val="90000"/>
              </a:lnSpc>
              <a:spcAft>
                <a:spcPts val="600"/>
              </a:spcAft>
            </a:pPr>
            <a:r>
              <a:rPr lang="es-ES" sz="2000" dirty="0" smtClean="0">
                <a:gradFill>
                  <a:gsLst>
                    <a:gs pos="2917">
                      <a:schemeClr val="tx1"/>
                    </a:gs>
                    <a:gs pos="30000">
                      <a:schemeClr val="tx1"/>
                    </a:gs>
                  </a:gsLst>
                  <a:lin ang="5400000" scaled="0"/>
                </a:gradFill>
              </a:rPr>
              <a:t> </a:t>
            </a:r>
            <a:r>
              <a:rPr lang="es-ES" sz="2000" dirty="0">
                <a:gradFill>
                  <a:gsLst>
                    <a:gs pos="2917">
                      <a:schemeClr val="tx1"/>
                    </a:gs>
                    <a:gs pos="30000">
                      <a:schemeClr val="tx1"/>
                    </a:gs>
                  </a:gsLst>
                  <a:lin ang="5400000" scaled="0"/>
                </a:gradFill>
              </a:rPr>
              <a:t>./home/pi/</a:t>
            </a:r>
            <a:r>
              <a:rPr lang="es-ES" sz="2000" dirty="0" err="1">
                <a:gradFill>
                  <a:gsLst>
                    <a:gs pos="2917">
                      <a:schemeClr val="tx1"/>
                    </a:gs>
                    <a:gs pos="30000">
                      <a:schemeClr val="tx1"/>
                    </a:gs>
                  </a:gsLst>
                  <a:lin ang="5400000" scaled="0"/>
                </a:gradFill>
              </a:rPr>
              <a:t>DotNet</a:t>
            </a:r>
            <a:r>
              <a:rPr lang="es-ES" sz="2000" dirty="0">
                <a:gradFill>
                  <a:gsLst>
                    <a:gs pos="2917">
                      <a:schemeClr val="tx1"/>
                    </a:gs>
                    <a:gs pos="30000">
                      <a:schemeClr val="tx1"/>
                    </a:gs>
                  </a:gsLst>
                  <a:lin ang="5400000" scaled="0"/>
                </a:gradFill>
              </a:rPr>
              <a:t>/</a:t>
            </a:r>
            <a:r>
              <a:rPr lang="es-ES" sz="2000" dirty="0" err="1">
                <a:gradFill>
                  <a:gsLst>
                    <a:gs pos="2917">
                      <a:schemeClr val="tx1"/>
                    </a:gs>
                    <a:gs pos="30000">
                      <a:schemeClr val="tx1"/>
                    </a:gs>
                  </a:gsLst>
                  <a:lin ang="5400000" scaled="0"/>
                </a:gradFill>
              </a:rPr>
              <a:t>MyWebApi</a:t>
            </a:r>
            <a:r>
              <a:rPr lang="es-ES" sz="2000" dirty="0">
                <a:gradFill>
                  <a:gsLst>
                    <a:gs pos="2917">
                      <a:schemeClr val="tx1"/>
                    </a:gs>
                    <a:gs pos="30000">
                      <a:schemeClr val="tx1"/>
                    </a:gs>
                  </a:gsLst>
                  <a:lin ang="5400000" scaled="0"/>
                </a:gradFill>
              </a:rPr>
              <a:t>/</a:t>
            </a:r>
            <a:r>
              <a:rPr lang="es-ES" sz="2000" dirty="0" err="1">
                <a:gradFill>
                  <a:gsLst>
                    <a:gs pos="2917">
                      <a:schemeClr val="tx1"/>
                    </a:gs>
                    <a:gs pos="30000">
                      <a:schemeClr val="tx1"/>
                    </a:gs>
                  </a:gsLst>
                  <a:lin ang="5400000" scaled="0"/>
                </a:gradFill>
              </a:rPr>
              <a:t>MyWebApi</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urls</a:t>
            </a:r>
            <a:r>
              <a:rPr lang="es-ES" sz="2000" dirty="0">
                <a:gradFill>
                  <a:gsLst>
                    <a:gs pos="2917">
                      <a:schemeClr val="tx1"/>
                    </a:gs>
                    <a:gs pos="30000">
                      <a:schemeClr val="tx1"/>
                    </a:gs>
                  </a:gsLst>
                  <a:lin ang="5400000" scaled="0"/>
                </a:gradFill>
              </a:rPr>
              <a:t>=http://*:5000 &amp;</a:t>
            </a: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It’s important to add </a:t>
            </a:r>
            <a:r>
              <a:rPr lang="es-ES" sz="2000" dirty="0" smtClean="0">
                <a:gradFill>
                  <a:gsLst>
                    <a:gs pos="2917">
                      <a:schemeClr val="tx1"/>
                    </a:gs>
                    <a:gs pos="30000">
                      <a:schemeClr val="tx1"/>
                    </a:gs>
                  </a:gsLst>
                  <a:lin ang="5400000" scaled="0"/>
                </a:gradFill>
              </a:rPr>
              <a:t>the </a:t>
            </a:r>
            <a:r>
              <a:rPr lang="es-ES" sz="2000" b="1" dirty="0" smtClean="0">
                <a:gradFill>
                  <a:gsLst>
                    <a:gs pos="2917">
                      <a:schemeClr val="tx1"/>
                    </a:gs>
                    <a:gs pos="30000">
                      <a:schemeClr val="tx1"/>
                    </a:gs>
                  </a:gsLst>
                  <a:lin ang="5400000" scaled="0"/>
                </a:gradFill>
              </a:rPr>
              <a:t>&amp;</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character</a:t>
            </a:r>
            <a:r>
              <a:rPr lang="es-ES" sz="2000" dirty="0" smtClean="0">
                <a:gradFill>
                  <a:gsLst>
                    <a:gs pos="2917">
                      <a:schemeClr val="tx1"/>
                    </a:gs>
                    <a:gs pos="30000">
                      <a:schemeClr val="tx1"/>
                    </a:gs>
                  </a:gsLst>
                  <a:lin ang="5400000" scaled="0"/>
                </a:gradFill>
              </a:rPr>
              <a:t>, </a:t>
            </a:r>
            <a:r>
              <a:rPr lang="es-ES" sz="2000" dirty="0">
                <a:gradFill>
                  <a:gsLst>
                    <a:gs pos="2917">
                      <a:schemeClr val="tx1"/>
                    </a:gs>
                    <a:gs pos="30000">
                      <a:schemeClr val="tx1"/>
                    </a:gs>
                  </a:gsLst>
                  <a:lin ang="5400000" scaled="0"/>
                </a:gradFill>
              </a:rPr>
              <a:t>since it’s a </a:t>
            </a:r>
            <a:r>
              <a:rPr lang="es-ES" sz="2000" dirty="0" err="1">
                <a:gradFill>
                  <a:gsLst>
                    <a:gs pos="2917">
                      <a:schemeClr val="tx1"/>
                    </a:gs>
                    <a:gs pos="30000">
                      <a:schemeClr val="tx1"/>
                    </a:gs>
                  </a:gsLst>
                  <a:lin ang="5400000" scaled="0"/>
                </a:gradFill>
              </a:rPr>
              <a:t>background</a:t>
            </a:r>
            <a:r>
              <a:rPr lang="es-ES" sz="2000" dirty="0">
                <a:gradFill>
                  <a:gsLst>
                    <a:gs pos="2917">
                      <a:schemeClr val="tx1"/>
                    </a:gs>
                    <a:gs pos="30000">
                      <a:schemeClr val="tx1"/>
                    </a:gs>
                  </a:gsLst>
                  <a:lin ang="5400000" scaled="0"/>
                </a:gradFill>
              </a:rPr>
              <a:t> service that you have to </a:t>
            </a:r>
            <a:r>
              <a:rPr lang="en-US" sz="2000" dirty="0" smtClean="0">
                <a:gradFill>
                  <a:gsLst>
                    <a:gs pos="2917">
                      <a:schemeClr val="tx1"/>
                    </a:gs>
                    <a:gs pos="30000">
                      <a:schemeClr val="tx1"/>
                    </a:gs>
                  </a:gsLst>
                  <a:lin ang="5400000" scaled="0"/>
                </a:gradFill>
              </a:rPr>
              <a:t>fork the </a:t>
            </a:r>
            <a:r>
              <a:rPr lang="en-GB" sz="2000" dirty="0" smtClean="0">
                <a:gradFill>
                  <a:gsLst>
                    <a:gs pos="2917">
                      <a:schemeClr val="tx1"/>
                    </a:gs>
                    <a:gs pos="30000">
                      <a:schemeClr val="tx1"/>
                    </a:gs>
                  </a:gsLst>
                  <a:lin ang="5400000" scaled="0"/>
                </a:gradFill>
              </a:rPr>
              <a:t>execution to avoid lockups</a:t>
            </a: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s-E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785831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D7C4CF0-718D-41A2-ADE9-312A825ED525}"/>
              </a:ext>
            </a:extLst>
          </p:cNvPr>
          <p:cNvSpPr>
            <a:spLocks noGrp="1"/>
          </p:cNvSpPr>
          <p:nvPr>
            <p:ph type="body" sz="quarter" idx="14"/>
          </p:nvPr>
        </p:nvSpPr>
        <p:spPr>
          <a:xfrm>
            <a:off x="115643" y="225693"/>
            <a:ext cx="11644185" cy="861019"/>
          </a:xfrm>
        </p:spPr>
        <p:txBody>
          <a:bodyPr/>
          <a:lstStyle/>
          <a:p>
            <a:r>
              <a:rPr lang="en-US" noProof="0" dirty="0" smtClean="0"/>
              <a:t>Other tricks </a:t>
            </a:r>
            <a:endParaRPr lang="en-US" noProof="0"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570801"/>
            <a:ext cx="11258210" cy="44350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In order </a:t>
            </a:r>
            <a:r>
              <a:rPr lang="es-ES" sz="2000" dirty="0" smtClean="0">
                <a:gradFill>
                  <a:gsLst>
                    <a:gs pos="2917">
                      <a:schemeClr val="tx1"/>
                    </a:gs>
                    <a:gs pos="30000">
                      <a:schemeClr val="tx1"/>
                    </a:gs>
                  </a:gsLst>
                  <a:lin ang="5400000" scaled="0"/>
                </a:gradFill>
              </a:rPr>
              <a:t>for the </a:t>
            </a:r>
            <a:r>
              <a:rPr lang="es-ES" sz="2000" dirty="0">
                <a:gradFill>
                  <a:gsLst>
                    <a:gs pos="2917">
                      <a:schemeClr val="tx1"/>
                    </a:gs>
                    <a:gs pos="30000">
                      <a:schemeClr val="tx1"/>
                    </a:gs>
                  </a:gsLst>
                  <a:lin ang="5400000" scaled="0"/>
                </a:gradFill>
              </a:rPr>
              <a:t>Raspberry </a:t>
            </a:r>
            <a:r>
              <a:rPr lang="es-ES" sz="2000" dirty="0" smtClean="0">
                <a:gradFill>
                  <a:gsLst>
                    <a:gs pos="2917">
                      <a:schemeClr val="tx1"/>
                    </a:gs>
                    <a:gs pos="30000">
                      <a:schemeClr val="tx1"/>
                    </a:gs>
                  </a:gsLst>
                  <a:lin ang="5400000" scaled="0"/>
                </a:gradFill>
              </a:rPr>
              <a:t>Pi to be </a:t>
            </a:r>
            <a:r>
              <a:rPr lang="es-ES" sz="2000" dirty="0" err="1" smtClean="0">
                <a:gradFill>
                  <a:gsLst>
                    <a:gs pos="2917">
                      <a:schemeClr val="tx1"/>
                    </a:gs>
                    <a:gs pos="30000">
                      <a:schemeClr val="tx1"/>
                    </a:gs>
                  </a:gsLst>
                  <a:lin ang="5400000" scaled="0"/>
                </a:gradFill>
              </a:rPr>
              <a:t>reachable</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from</a:t>
            </a:r>
            <a:r>
              <a:rPr lang="es-ES" sz="2000" dirty="0" smtClean="0">
                <a:gradFill>
                  <a:gsLst>
                    <a:gs pos="2917">
                      <a:schemeClr val="tx1"/>
                    </a:gs>
                    <a:gs pos="30000">
                      <a:schemeClr val="tx1"/>
                    </a:gs>
                  </a:gsLst>
                  <a:lin ang="5400000" scaled="0"/>
                </a:gradFill>
              </a:rPr>
              <a:t> the </a:t>
            </a:r>
            <a:r>
              <a:rPr lang="es-ES" sz="2000" dirty="0" err="1" smtClean="0">
                <a:gradFill>
                  <a:gsLst>
                    <a:gs pos="2917">
                      <a:schemeClr val="tx1"/>
                    </a:gs>
                    <a:gs pos="30000">
                      <a:schemeClr val="tx1"/>
                    </a:gs>
                  </a:gsLst>
                  <a:lin ang="5400000" scaled="0"/>
                </a:gradFill>
              </a:rPr>
              <a:t>outside</a:t>
            </a:r>
            <a:r>
              <a:rPr lang="es-ES" sz="2000" dirty="0" smtClean="0">
                <a:gradFill>
                  <a:gsLst>
                    <a:gs pos="2917">
                      <a:schemeClr val="tx1"/>
                    </a:gs>
                    <a:gs pos="30000">
                      <a:schemeClr val="tx1"/>
                    </a:gs>
                  </a:gsLst>
                  <a:lin ang="5400000" scaled="0"/>
                </a:gradFill>
              </a:rPr>
              <a:t> (Internet</a:t>
            </a:r>
            <a:r>
              <a:rPr lang="es-ES" sz="2000" dirty="0">
                <a:gradFill>
                  <a:gsLst>
                    <a:gs pos="2917">
                      <a:schemeClr val="tx1"/>
                    </a:gs>
                    <a:gs pos="30000">
                      <a:schemeClr val="tx1"/>
                    </a:gs>
                  </a:gsLst>
                  <a:lin ang="5400000" scaled="0"/>
                </a:gradFill>
              </a:rPr>
              <a:t>) we will need a </a:t>
            </a:r>
            <a:r>
              <a:rPr lang="es-ES" sz="2000" dirty="0" err="1">
                <a:gradFill>
                  <a:gsLst>
                    <a:gs pos="2917">
                      <a:schemeClr val="tx1"/>
                    </a:gs>
                    <a:gs pos="30000">
                      <a:schemeClr val="tx1"/>
                    </a:gs>
                  </a:gsLst>
                  <a:lin ang="5400000" scaled="0"/>
                </a:gradFill>
              </a:rPr>
              <a:t>static</a:t>
            </a:r>
            <a:r>
              <a:rPr lang="es-ES" sz="2000" dirty="0">
                <a:gradFill>
                  <a:gsLst>
                    <a:gs pos="2917">
                      <a:schemeClr val="tx1"/>
                    </a:gs>
                    <a:gs pos="30000">
                      <a:schemeClr val="tx1"/>
                    </a:gs>
                  </a:gsLst>
                  <a:lin ang="5400000" scaled="0"/>
                </a:gradFill>
              </a:rPr>
              <a:t> IP or a DDNS service. I </a:t>
            </a:r>
            <a:r>
              <a:rPr lang="es-ES" sz="2000" dirty="0" err="1">
                <a:gradFill>
                  <a:gsLst>
                    <a:gs pos="2917">
                      <a:schemeClr val="tx1"/>
                    </a:gs>
                    <a:gs pos="30000">
                      <a:schemeClr val="tx1"/>
                    </a:gs>
                  </a:gsLst>
                  <a:lin ang="5400000" scaled="0"/>
                </a:gradFill>
              </a:rPr>
              <a:t>recommend</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DuckDNS</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that is a simple to and </a:t>
            </a:r>
            <a:r>
              <a:rPr lang="es-ES" sz="2000" dirty="0" err="1" smtClean="0">
                <a:gradFill>
                  <a:gsLst>
                    <a:gs pos="2917">
                      <a:schemeClr val="tx1"/>
                    </a:gs>
                    <a:gs pos="30000">
                      <a:schemeClr val="tx1"/>
                    </a:gs>
                  </a:gsLst>
                  <a:lin ang="5400000" scaled="0"/>
                </a:gradFill>
              </a:rPr>
              <a:t>easy</a:t>
            </a:r>
            <a:r>
              <a:rPr lang="es-ES" sz="2000" dirty="0" smtClean="0">
                <a:gradFill>
                  <a:gsLst>
                    <a:gs pos="2917">
                      <a:schemeClr val="tx1"/>
                    </a:gs>
                    <a:gs pos="30000">
                      <a:schemeClr val="tx1"/>
                    </a:gs>
                  </a:gsLst>
                  <a:lin ang="5400000" scaled="0"/>
                </a:gradFill>
              </a:rPr>
              <a:t> to use DDNS service.</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In addition:</a:t>
            </a:r>
            <a:endParaRPr lang="es-ES" sz="20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s-ES" sz="2000" dirty="0" err="1">
                <a:gradFill>
                  <a:gsLst>
                    <a:gs pos="2917">
                      <a:schemeClr val="tx1"/>
                    </a:gs>
                    <a:gs pos="30000">
                      <a:schemeClr val="tx1"/>
                    </a:gs>
                  </a:gsLst>
                  <a:lin ang="5400000" scaled="0"/>
                </a:gradFill>
              </a:rPr>
              <a:t>We</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need</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to</a:t>
            </a:r>
            <a:r>
              <a:rPr lang="es-ES" sz="2000" dirty="0">
                <a:gradFill>
                  <a:gsLst>
                    <a:gs pos="2917">
                      <a:schemeClr val="tx1"/>
                    </a:gs>
                    <a:gs pos="30000">
                      <a:schemeClr val="tx1"/>
                    </a:gs>
                  </a:gsLst>
                  <a:lin ang="5400000" scaled="0"/>
                </a:gradFill>
              </a:rPr>
              <a:t> open </a:t>
            </a:r>
            <a:r>
              <a:rPr lang="es-ES" sz="2000" dirty="0" err="1">
                <a:gradFill>
                  <a:gsLst>
                    <a:gs pos="2917">
                      <a:schemeClr val="tx1"/>
                    </a:gs>
                    <a:gs pos="30000">
                      <a:schemeClr val="tx1"/>
                    </a:gs>
                  </a:gsLst>
                  <a:lin ang="5400000" scaled="0"/>
                </a:gradFill>
              </a:rPr>
              <a:t>ports</a:t>
            </a:r>
            <a:r>
              <a:rPr lang="es-ES" sz="2000" dirty="0">
                <a:gradFill>
                  <a:gsLst>
                    <a:gs pos="2917">
                      <a:schemeClr val="tx1"/>
                    </a:gs>
                    <a:gs pos="30000">
                      <a:schemeClr val="tx1"/>
                    </a:gs>
                  </a:gsLst>
                  <a:lin ang="5400000" scaled="0"/>
                </a:gradFill>
              </a:rPr>
              <a:t> in </a:t>
            </a:r>
            <a:r>
              <a:rPr lang="es-ES" sz="2000" dirty="0" err="1">
                <a:gradFill>
                  <a:gsLst>
                    <a:gs pos="2917">
                      <a:schemeClr val="tx1"/>
                    </a:gs>
                    <a:gs pos="30000">
                      <a:schemeClr val="tx1"/>
                    </a:gs>
                  </a:gsLst>
                  <a:lin ang="5400000" scaled="0"/>
                </a:gradFill>
              </a:rPr>
              <a:t>our</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router</a:t>
            </a:r>
            <a:r>
              <a:rPr lang="es-ES" sz="2000" dirty="0">
                <a:gradFill>
                  <a:gsLst>
                    <a:gs pos="2917">
                      <a:schemeClr val="tx1"/>
                    </a:gs>
                    <a:gs pos="30000">
                      <a:schemeClr val="tx1"/>
                    </a:gs>
                  </a:gsLst>
                  <a:lin ang="5400000" scaled="0"/>
                </a:gradFill>
              </a:rPr>
              <a:t>. But this is another </a:t>
            </a:r>
            <a:r>
              <a:rPr lang="es-ES" sz="2000" dirty="0" err="1" smtClean="0">
                <a:gradFill>
                  <a:gsLst>
                    <a:gs pos="2917">
                      <a:schemeClr val="tx1"/>
                    </a:gs>
                    <a:gs pos="30000">
                      <a:schemeClr val="tx1"/>
                    </a:gs>
                  </a:gsLst>
                  <a:lin ang="5400000" scaled="0"/>
                </a:gradFill>
              </a:rPr>
              <a:t>story</a:t>
            </a:r>
            <a:r>
              <a:rPr lang="es-ES" sz="2000" dirty="0" smtClean="0">
                <a:gradFill>
                  <a:gsLst>
                    <a:gs pos="2917">
                      <a:schemeClr val="tx1"/>
                    </a:gs>
                    <a:gs pos="30000">
                      <a:schemeClr val="tx1"/>
                    </a:gs>
                  </a:gsLst>
                  <a:lin ang="5400000" scaled="0"/>
                </a:gradFill>
              </a:rPr>
              <a:t>, because every </a:t>
            </a:r>
            <a:r>
              <a:rPr lang="es-ES" sz="2000" dirty="0" err="1" smtClean="0">
                <a:gradFill>
                  <a:gsLst>
                    <a:gs pos="2917">
                      <a:schemeClr val="tx1"/>
                    </a:gs>
                    <a:gs pos="30000">
                      <a:schemeClr val="tx1"/>
                    </a:gs>
                  </a:gsLst>
                  <a:lin ang="5400000" scaled="0"/>
                </a:gradFill>
              </a:rPr>
              <a:t>router</a:t>
            </a:r>
            <a:r>
              <a:rPr lang="es-ES" sz="2000" dirty="0" smtClean="0">
                <a:gradFill>
                  <a:gsLst>
                    <a:gs pos="2917">
                      <a:schemeClr val="tx1"/>
                    </a:gs>
                    <a:gs pos="30000">
                      <a:schemeClr val="tx1"/>
                    </a:gs>
                  </a:gsLst>
                  <a:lin ang="5400000" scaled="0"/>
                </a:gradFill>
              </a:rPr>
              <a:t> has </a:t>
            </a:r>
            <a:r>
              <a:rPr lang="es-ES" sz="2000" dirty="0" err="1" smtClean="0">
                <a:gradFill>
                  <a:gsLst>
                    <a:gs pos="2917">
                      <a:schemeClr val="tx1"/>
                    </a:gs>
                    <a:gs pos="30000">
                      <a:schemeClr val="tx1"/>
                    </a:gs>
                  </a:gsLst>
                  <a:lin ang="5400000" scaled="0"/>
                </a:gradFill>
              </a:rPr>
              <a:t>its</a:t>
            </a:r>
            <a:r>
              <a:rPr lang="es-ES" sz="2000" dirty="0" smtClean="0">
                <a:gradFill>
                  <a:gsLst>
                    <a:gs pos="2917">
                      <a:schemeClr val="tx1"/>
                    </a:gs>
                    <a:gs pos="30000">
                      <a:schemeClr val="tx1"/>
                    </a:gs>
                  </a:gsLst>
                  <a:lin ang="5400000" scaled="0"/>
                </a:gradFill>
              </a:rPr>
              <a:t> own method </a:t>
            </a:r>
            <a:r>
              <a:rPr lang="en-US" sz="2000" dirty="0" smtClean="0">
                <a:gradFill>
                  <a:gsLst>
                    <a:gs pos="2917">
                      <a:schemeClr val="tx1"/>
                    </a:gs>
                    <a:gs pos="30000">
                      <a:schemeClr val="tx1"/>
                    </a:gs>
                  </a:gsLst>
                  <a:lin ang="5400000" scaled="0"/>
                </a:gradFill>
              </a:rPr>
              <a:t>😫</a:t>
            </a:r>
            <a:endParaRPr lang="es-ES" sz="2000" dirty="0" smtClean="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s-ES" sz="2000" dirty="0" smtClean="0">
                <a:gradFill>
                  <a:gsLst>
                    <a:gs pos="2917">
                      <a:schemeClr val="tx1"/>
                    </a:gs>
                    <a:gs pos="30000">
                      <a:schemeClr val="tx1"/>
                    </a:gs>
                  </a:gsLst>
                  <a:lin ang="5400000" scaled="0"/>
                </a:gradFill>
              </a:rPr>
              <a:t>It’s </a:t>
            </a:r>
            <a:r>
              <a:rPr lang="es-ES" sz="2000" dirty="0">
                <a:gradFill>
                  <a:gsLst>
                    <a:gs pos="2917">
                      <a:schemeClr val="tx1"/>
                    </a:gs>
                    <a:gs pos="30000">
                      <a:schemeClr val="tx1"/>
                    </a:gs>
                  </a:gsLst>
                  <a:lin ang="5400000" scaled="0"/>
                </a:gradFill>
              </a:rPr>
              <a:t>also very useful to </a:t>
            </a:r>
            <a:r>
              <a:rPr lang="es-ES" sz="2000" dirty="0" err="1">
                <a:gradFill>
                  <a:gsLst>
                    <a:gs pos="2917">
                      <a:schemeClr val="tx1"/>
                    </a:gs>
                    <a:gs pos="30000">
                      <a:schemeClr val="tx1"/>
                    </a:gs>
                  </a:gsLst>
                  <a:lin ang="5400000" scaled="0"/>
                </a:gradFill>
              </a:rPr>
              <a:t>learn</a:t>
            </a:r>
            <a:r>
              <a:rPr lang="es-ES" sz="2000" dirty="0">
                <a:gradFill>
                  <a:gsLst>
                    <a:gs pos="2917">
                      <a:schemeClr val="tx1"/>
                    </a:gs>
                    <a:gs pos="30000">
                      <a:schemeClr val="tx1"/>
                    </a:gs>
                  </a:gsLst>
                  <a:lin ang="5400000" scaled="0"/>
                </a:gradFill>
              </a:rPr>
              <a:t> how to </a:t>
            </a:r>
            <a:r>
              <a:rPr lang="es-ES" sz="2000" dirty="0" smtClean="0">
                <a:gradFill>
                  <a:gsLst>
                    <a:gs pos="2917">
                      <a:schemeClr val="tx1"/>
                    </a:gs>
                    <a:gs pos="30000">
                      <a:schemeClr val="tx1"/>
                    </a:gs>
                  </a:gsLst>
                  <a:lin ang="5400000" scaled="0"/>
                </a:gradFill>
              </a:rPr>
              <a:t>use the </a:t>
            </a:r>
            <a:r>
              <a:rPr lang="es-ES" sz="2000" b="1" dirty="0">
                <a:gradFill>
                  <a:gsLst>
                    <a:gs pos="2917">
                      <a:schemeClr val="tx1"/>
                    </a:gs>
                    <a:gs pos="30000">
                      <a:schemeClr val="tx1"/>
                    </a:gs>
                  </a:gsLst>
                  <a:lin ang="5400000" scaled="0"/>
                </a:gradFill>
              </a:rPr>
              <a:t>crontab</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Linux tool to </a:t>
            </a:r>
            <a:r>
              <a:rPr lang="es-ES" sz="2000" dirty="0">
                <a:gradFill>
                  <a:gsLst>
                    <a:gs pos="2917">
                      <a:schemeClr val="tx1"/>
                    </a:gs>
                    <a:gs pos="30000">
                      <a:schemeClr val="tx1"/>
                    </a:gs>
                  </a:gsLst>
                  <a:lin ang="5400000" scaled="0"/>
                </a:gradFill>
              </a:rPr>
              <a:t>run our .NET Core </a:t>
            </a:r>
            <a:r>
              <a:rPr lang="es-ES" sz="2000" dirty="0" err="1">
                <a:gradFill>
                  <a:gsLst>
                    <a:gs pos="2917">
                      <a:schemeClr val="tx1"/>
                    </a:gs>
                    <a:gs pos="30000">
                      <a:schemeClr val="tx1"/>
                    </a:gs>
                  </a:gsLst>
                  <a:lin ang="5400000" scaled="0"/>
                </a:gradFill>
              </a:rPr>
              <a:t>applications</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in a </a:t>
            </a:r>
            <a:r>
              <a:rPr lang="es-ES" sz="2000" dirty="0" err="1" smtClean="0">
                <a:gradFill>
                  <a:gsLst>
                    <a:gs pos="2917">
                      <a:schemeClr val="tx1"/>
                    </a:gs>
                    <a:gs pos="30000">
                      <a:schemeClr val="tx1"/>
                    </a:gs>
                  </a:gsLst>
                  <a:lin ang="5400000" scaled="0"/>
                </a:gradFill>
              </a:rPr>
              <a:t>timely</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scheduled</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fashion</a:t>
            </a:r>
            <a:r>
              <a:rPr lang="es-ES" sz="2000" dirty="0" smtClean="0">
                <a:gradFill>
                  <a:gsLst>
                    <a:gs pos="2917">
                      <a:schemeClr val="tx1"/>
                    </a:gs>
                    <a:gs pos="30000">
                      <a:schemeClr val="tx1"/>
                    </a:gs>
                  </a:gsLst>
                  <a:lin ang="5400000" scaled="0"/>
                </a:gradFill>
              </a:rPr>
              <a:t>. It will make you able to run your </a:t>
            </a:r>
            <a:r>
              <a:rPr lang="es-ES" sz="2000" dirty="0" err="1" smtClean="0">
                <a:gradFill>
                  <a:gsLst>
                    <a:gs pos="2917">
                      <a:schemeClr val="tx1"/>
                    </a:gs>
                    <a:gs pos="30000">
                      <a:schemeClr val="tx1"/>
                    </a:gs>
                  </a:gsLst>
                  <a:lin ang="5400000" scaled="0"/>
                </a:gradFill>
              </a:rPr>
              <a:t>applications</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according</a:t>
            </a:r>
            <a:r>
              <a:rPr lang="es-ES" sz="2000" dirty="0" smtClean="0">
                <a:gradFill>
                  <a:gsLst>
                    <a:gs pos="2917">
                      <a:schemeClr val="tx1"/>
                    </a:gs>
                    <a:gs pos="30000">
                      <a:schemeClr val="tx1"/>
                    </a:gs>
                  </a:gsLst>
                  <a:lin ang="5400000" scaled="0"/>
                </a:gradFill>
              </a:rPr>
              <a:t> to a </a:t>
            </a:r>
            <a:r>
              <a:rPr lang="es-ES" sz="2000" dirty="0" err="1" smtClean="0">
                <a:gradFill>
                  <a:gsLst>
                    <a:gs pos="2917">
                      <a:schemeClr val="tx1"/>
                    </a:gs>
                    <a:gs pos="30000">
                      <a:schemeClr val="tx1"/>
                    </a:gs>
                  </a:gsLst>
                  <a:lin ang="5400000" scaled="0"/>
                </a:gradFill>
              </a:rPr>
              <a:t>schedule</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specified</a:t>
            </a:r>
            <a:r>
              <a:rPr lang="es-ES" sz="2000" dirty="0" smtClean="0">
                <a:gradFill>
                  <a:gsLst>
                    <a:gs pos="2917">
                      <a:schemeClr val="tx1"/>
                    </a:gs>
                    <a:gs pos="30000">
                      <a:schemeClr val="tx1"/>
                    </a:gs>
                  </a:gsLst>
                  <a:lin ang="5400000" scaled="0"/>
                </a:gradFill>
              </a:rPr>
              <a:t> by an </a:t>
            </a:r>
            <a:r>
              <a:rPr lang="es-ES" sz="2000" dirty="0" err="1" smtClean="0">
                <a:gradFill>
                  <a:gsLst>
                    <a:gs pos="2917">
                      <a:schemeClr val="tx1"/>
                    </a:gs>
                    <a:gs pos="30000">
                      <a:schemeClr val="tx1"/>
                    </a:gs>
                  </a:gsLst>
                  <a:lin ang="5400000" scaled="0"/>
                </a:gradFill>
              </a:rPr>
              <a:t>expression</a:t>
            </a:r>
            <a:r>
              <a:rPr lang="es-ES" sz="2000" dirty="0" smtClean="0">
                <a:gradFill>
                  <a:gsLst>
                    <a:gs pos="2917">
                      <a:schemeClr val="tx1"/>
                    </a:gs>
                    <a:gs pos="30000">
                      <a:schemeClr val="tx1"/>
                    </a:gs>
                  </a:gsLst>
                  <a:lin ang="5400000" scaled="0"/>
                </a:gradFill>
              </a:rPr>
              <a:t>.</a:t>
            </a:r>
          </a:p>
          <a:p>
            <a:pPr marL="800100" lvl="1" indent="-342900">
              <a:lnSpc>
                <a:spcPct val="90000"/>
              </a:lnSpc>
              <a:spcAft>
                <a:spcPts val="600"/>
              </a:spcAft>
              <a:buFont typeface="Arial" panose="020B0604020202020204" pitchFamily="34" charset="0"/>
              <a:buChar char="•"/>
            </a:pPr>
            <a:r>
              <a:rPr lang="es-ES" sz="2000" dirty="0" smtClean="0">
                <a:gradFill>
                  <a:gsLst>
                    <a:gs pos="2917">
                      <a:schemeClr val="tx1"/>
                    </a:gs>
                    <a:gs pos="30000">
                      <a:schemeClr val="tx1"/>
                    </a:gs>
                  </a:gsLst>
                  <a:lin ang="5400000" scaled="0"/>
                </a:gradFill>
              </a:rPr>
              <a:t>For instance, you can use it for </a:t>
            </a:r>
            <a:r>
              <a:rPr lang="es-ES" sz="2000" dirty="0" err="1" smtClean="0">
                <a:gradFill>
                  <a:gsLst>
                    <a:gs pos="2917">
                      <a:schemeClr val="tx1"/>
                    </a:gs>
                    <a:gs pos="30000">
                      <a:schemeClr val="tx1"/>
                    </a:gs>
                  </a:gsLst>
                  <a:lin ang="5400000" scaled="0"/>
                </a:gradFill>
              </a:rPr>
              <a:t>maintenance</a:t>
            </a:r>
            <a:r>
              <a:rPr lang="es-ES" sz="2000" dirty="0" smtClean="0">
                <a:gradFill>
                  <a:gsLst>
                    <a:gs pos="2917">
                      <a:schemeClr val="tx1"/>
                    </a:gs>
                    <a:gs pos="30000">
                      <a:schemeClr val="tx1"/>
                    </a:gs>
                  </a:gsLst>
                  <a:lin ang="5400000" scaled="0"/>
                </a:gradFill>
              </a:rPr>
              <a:t> </a:t>
            </a:r>
            <a:r>
              <a:rPr lang="es-ES" sz="2000" dirty="0" err="1" smtClean="0">
                <a:gradFill>
                  <a:gsLst>
                    <a:gs pos="2917">
                      <a:schemeClr val="tx1"/>
                    </a:gs>
                    <a:gs pos="30000">
                      <a:schemeClr val="tx1"/>
                    </a:gs>
                  </a:gsLst>
                  <a:lin ang="5400000" scaled="0"/>
                </a:gradFill>
              </a:rPr>
              <a:t>processes</a:t>
            </a:r>
            <a:r>
              <a:rPr lang="es-ES" sz="2000" dirty="0" smtClean="0">
                <a:gradFill>
                  <a:gsLst>
                    <a:gs pos="2917">
                      <a:schemeClr val="tx1"/>
                    </a:gs>
                    <a:gs pos="30000">
                      <a:schemeClr val="tx1"/>
                    </a:gs>
                  </a:gsLst>
                  <a:lin ang="5400000" scaled="0"/>
                </a:gradFill>
              </a:rPr>
              <a:t> or </a:t>
            </a:r>
            <a:r>
              <a:rPr lang="es-ES" sz="2000" dirty="0" err="1" smtClean="0">
                <a:gradFill>
                  <a:gsLst>
                    <a:gs pos="2917">
                      <a:schemeClr val="tx1"/>
                    </a:gs>
                    <a:gs pos="30000">
                      <a:schemeClr val="tx1"/>
                    </a:gs>
                  </a:gsLst>
                  <a:lin ang="5400000" scaled="0"/>
                </a:gradFill>
              </a:rPr>
              <a:t>bulk</a:t>
            </a:r>
            <a:r>
              <a:rPr lang="es-ES" sz="2000" dirty="0" smtClean="0">
                <a:gradFill>
                  <a:gsLst>
                    <a:gs pos="2917">
                      <a:schemeClr val="tx1"/>
                    </a:gs>
                    <a:gs pos="30000">
                      <a:schemeClr val="tx1"/>
                    </a:gs>
                  </a:gsLst>
                  <a:lin ang="5400000" scaled="0"/>
                </a:gradFill>
              </a:rPr>
              <a:t> data </a:t>
            </a:r>
            <a:r>
              <a:rPr lang="es-ES" sz="2000" dirty="0" err="1" smtClean="0">
                <a:gradFill>
                  <a:gsLst>
                    <a:gs pos="2917">
                      <a:schemeClr val="tx1"/>
                    </a:gs>
                    <a:gs pos="30000">
                      <a:schemeClr val="tx1"/>
                    </a:gs>
                  </a:gsLst>
                  <a:lin ang="5400000" scaled="0"/>
                </a:gradFill>
              </a:rPr>
              <a:t>importations</a:t>
            </a:r>
            <a:endParaRPr lang="es-ES" sz="2000" dirty="0" smtClean="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To create </a:t>
            </a:r>
            <a:r>
              <a:rPr lang="en-US" sz="2000" dirty="0" err="1" smtClean="0">
                <a:gradFill>
                  <a:gsLst>
                    <a:gs pos="2917">
                      <a:schemeClr val="tx1"/>
                    </a:gs>
                    <a:gs pos="30000">
                      <a:schemeClr val="tx1"/>
                    </a:gs>
                  </a:gsLst>
                  <a:lin ang="5400000" scaled="0"/>
                </a:gradFill>
              </a:rPr>
              <a:t>crontab</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expressions see this useful site: </a:t>
            </a:r>
            <a:r>
              <a:rPr lang="en-US" sz="2000" dirty="0">
                <a:gradFill>
                  <a:gsLst>
                    <a:gs pos="2917">
                      <a:schemeClr val="tx1"/>
                    </a:gs>
                    <a:gs pos="30000">
                      <a:schemeClr val="tx1"/>
                    </a:gs>
                  </a:gsLst>
                  <a:lin ang="5400000" scaled="0"/>
                </a:gradFill>
                <a:hlinkClick r:id="rId2"/>
              </a:rPr>
              <a:t>https://crontab.guru</a:t>
            </a:r>
            <a:r>
              <a:rPr lang="en-US" sz="2000" dirty="0" smtClean="0">
                <a:gradFill>
                  <a:gsLst>
                    <a:gs pos="2917">
                      <a:schemeClr val="tx1"/>
                    </a:gs>
                    <a:gs pos="30000">
                      <a:schemeClr val="tx1"/>
                    </a:gs>
                  </a:gsLst>
                  <a:lin ang="5400000" scaled="0"/>
                </a:gradFill>
                <a:hlinkClick r:id="rId2"/>
              </a:rPr>
              <a:t>/</a:t>
            </a:r>
            <a:endParaRPr lang="en-US"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0106810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308630" y="321944"/>
            <a:ext cx="11644185" cy="861019"/>
          </a:xfrm>
        </p:spPr>
        <p:txBody>
          <a:bodyPr/>
          <a:lstStyle/>
          <a:p>
            <a:r>
              <a:rPr lang="en-US" noProof="0" dirty="0" smtClean="0"/>
              <a:t>Extra: Working with GPIO</a:t>
            </a:r>
            <a:endParaRPr lang="en-US" noProof="0" dirty="0"/>
          </a:p>
        </p:txBody>
      </p:sp>
      <p:sp>
        <p:nvSpPr>
          <p:cNvPr id="3" name="CuadroTexto 2">
            <a:extLst>
              <a:ext uri="{FF2B5EF4-FFF2-40B4-BE49-F238E27FC236}">
                <a16:creationId xmlns:a16="http://schemas.microsoft.com/office/drawing/2014/main" id="{3A0C022B-418D-402A-80C0-C45621E22805}"/>
              </a:ext>
            </a:extLst>
          </p:cNvPr>
          <p:cNvSpPr txBox="1"/>
          <p:nvPr/>
        </p:nvSpPr>
        <p:spPr>
          <a:xfrm>
            <a:off x="308630" y="1570801"/>
            <a:ext cx="11258210"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The Raspberry Pi has a set of </a:t>
            </a:r>
            <a:r>
              <a:rPr lang="es-ES" sz="2000" dirty="0" err="1">
                <a:gradFill>
                  <a:gsLst>
                    <a:gs pos="2917">
                      <a:schemeClr val="tx1"/>
                    </a:gs>
                    <a:gs pos="30000">
                      <a:schemeClr val="tx1"/>
                    </a:gs>
                  </a:gsLst>
                  <a:lin ang="5400000" scaled="0"/>
                </a:gradFill>
              </a:rPr>
              <a:t>pins</a:t>
            </a:r>
            <a:r>
              <a:rPr lang="es-ES" sz="2000" dirty="0">
                <a:gradFill>
                  <a:gsLst>
                    <a:gs pos="2917">
                      <a:schemeClr val="tx1"/>
                    </a:gs>
                    <a:gs pos="30000">
                      <a:schemeClr val="tx1"/>
                    </a:gs>
                  </a:gsLst>
                  <a:lin ang="5400000" scaled="0"/>
                </a:gradFill>
              </a:rPr>
              <a:t> that can be </a:t>
            </a:r>
            <a:r>
              <a:rPr lang="es-ES" sz="2000" dirty="0" err="1">
                <a:gradFill>
                  <a:gsLst>
                    <a:gs pos="2917">
                      <a:schemeClr val="tx1"/>
                    </a:gs>
                    <a:gs pos="30000">
                      <a:schemeClr val="tx1"/>
                    </a:gs>
                  </a:gsLst>
                  <a:lin ang="5400000" scaled="0"/>
                </a:gradFill>
              </a:rPr>
              <a:t>used</a:t>
            </a:r>
            <a:r>
              <a:rPr lang="es-ES" sz="2000" dirty="0">
                <a:gradFill>
                  <a:gsLst>
                    <a:gs pos="2917">
                      <a:schemeClr val="tx1"/>
                    </a:gs>
                    <a:gs pos="30000">
                      <a:schemeClr val="tx1"/>
                    </a:gs>
                  </a:gsLst>
                  <a:lin ang="5400000" scaled="0"/>
                </a:gradFill>
              </a:rPr>
              <a:t> to </a:t>
            </a:r>
            <a:r>
              <a:rPr lang="es-ES" sz="2000" dirty="0" err="1">
                <a:gradFill>
                  <a:gsLst>
                    <a:gs pos="2917">
                      <a:schemeClr val="tx1"/>
                    </a:gs>
                    <a:gs pos="30000">
                      <a:schemeClr val="tx1"/>
                    </a:gs>
                  </a:gsLst>
                  <a:lin ang="5400000" scaled="0"/>
                </a:gradFill>
              </a:rPr>
              <a:t>communicate</a:t>
            </a:r>
            <a:r>
              <a:rPr lang="es-ES" sz="2000" dirty="0">
                <a:gradFill>
                  <a:gsLst>
                    <a:gs pos="2917">
                      <a:schemeClr val="tx1"/>
                    </a:gs>
                    <a:gs pos="30000">
                      <a:schemeClr val="tx1"/>
                    </a:gs>
                  </a:gsLst>
                  <a:lin ang="5400000" scaled="0"/>
                </a:gradFill>
              </a:rPr>
              <a:t> with other hardware componentes </a:t>
            </a:r>
            <a:r>
              <a:rPr lang="es-ES" sz="2000" dirty="0" err="1">
                <a:gradFill>
                  <a:gsLst>
                    <a:gs pos="2917">
                      <a:schemeClr val="tx1"/>
                    </a:gs>
                    <a:gs pos="30000">
                      <a:schemeClr val="tx1"/>
                    </a:gs>
                  </a:gsLst>
                  <a:lin ang="5400000" scaled="0"/>
                </a:gradFill>
              </a:rPr>
              <a:t>via</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electronic</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signals</a:t>
            </a:r>
            <a:r>
              <a:rPr lang="es-ES" sz="2000" dirty="0">
                <a:gradFill>
                  <a:gsLst>
                    <a:gs pos="2917">
                      <a:schemeClr val="tx1"/>
                    </a:gs>
                    <a:gs pos="30000">
                      <a:schemeClr val="tx1"/>
                    </a:gs>
                  </a:gsLst>
                  <a:lin ang="5400000" scaled="0"/>
                </a:gradFill>
              </a:rPr>
              <a:t>.</a:t>
            </a:r>
          </a:p>
          <a:p>
            <a:pPr marL="342900" indent="-342900">
              <a:lnSpc>
                <a:spcPct val="90000"/>
              </a:lnSpc>
              <a:spcAft>
                <a:spcPts val="600"/>
              </a:spcAft>
              <a:buFont typeface="Arial" panose="020B0604020202020204" pitchFamily="34" charset="0"/>
              <a:buChar char="•"/>
            </a:pPr>
            <a:r>
              <a:rPr lang="es-ES" sz="2000" dirty="0">
                <a:gradFill>
                  <a:gsLst>
                    <a:gs pos="2917">
                      <a:schemeClr val="tx1"/>
                    </a:gs>
                    <a:gs pos="30000">
                      <a:schemeClr val="tx1"/>
                    </a:gs>
                  </a:gsLst>
                  <a:lin ang="5400000" scaled="0"/>
                </a:gradFill>
              </a:rPr>
              <a:t>This set of </a:t>
            </a:r>
            <a:r>
              <a:rPr lang="es-ES" sz="2000" dirty="0" err="1">
                <a:gradFill>
                  <a:gsLst>
                    <a:gs pos="2917">
                      <a:schemeClr val="tx1"/>
                    </a:gs>
                    <a:gs pos="30000">
                      <a:schemeClr val="tx1"/>
                    </a:gs>
                  </a:gsLst>
                  <a:lin ang="5400000" scaled="0"/>
                </a:gradFill>
              </a:rPr>
              <a:t>pins</a:t>
            </a:r>
            <a:r>
              <a:rPr lang="es-ES" sz="2000" dirty="0">
                <a:gradFill>
                  <a:gsLst>
                    <a:gs pos="2917">
                      <a:schemeClr val="tx1"/>
                    </a:gs>
                    <a:gs pos="30000">
                      <a:schemeClr val="tx1"/>
                    </a:gs>
                  </a:gsLst>
                  <a:lin ang="5400000" scaled="0"/>
                </a:gradFill>
              </a:rPr>
              <a:t> is </a:t>
            </a:r>
            <a:r>
              <a:rPr lang="es-ES" sz="2000" dirty="0" err="1">
                <a:gradFill>
                  <a:gsLst>
                    <a:gs pos="2917">
                      <a:schemeClr val="tx1"/>
                    </a:gs>
                    <a:gs pos="30000">
                      <a:schemeClr val="tx1"/>
                    </a:gs>
                  </a:gsLst>
                  <a:lin ang="5400000" scaled="0"/>
                </a:gradFill>
              </a:rPr>
              <a:t>called</a:t>
            </a:r>
            <a:r>
              <a:rPr lang="es-ES" sz="2000" dirty="0">
                <a:gradFill>
                  <a:gsLst>
                    <a:gs pos="2917">
                      <a:schemeClr val="tx1"/>
                    </a:gs>
                    <a:gs pos="30000">
                      <a:schemeClr val="tx1"/>
                    </a:gs>
                  </a:gsLst>
                  <a:lin ang="5400000" scaled="0"/>
                </a:gradFill>
              </a:rPr>
              <a:t> </a:t>
            </a:r>
            <a:r>
              <a:rPr lang="es-ES" sz="2000" dirty="0" smtClean="0">
                <a:gradFill>
                  <a:gsLst>
                    <a:gs pos="2917">
                      <a:schemeClr val="tx1"/>
                    </a:gs>
                    <a:gs pos="30000">
                      <a:schemeClr val="tx1"/>
                    </a:gs>
                  </a:gsLst>
                  <a:lin ang="5400000" scaled="0"/>
                </a:gradFill>
              </a:rPr>
              <a:t>GPIO </a:t>
            </a:r>
            <a:r>
              <a:rPr lang="es-ES" sz="2000" dirty="0" err="1" smtClean="0">
                <a:gradFill>
                  <a:gsLst>
                    <a:gs pos="2917">
                      <a:schemeClr val="tx1"/>
                    </a:gs>
                    <a:gs pos="30000">
                      <a:schemeClr val="tx1"/>
                    </a:gs>
                  </a:gsLst>
                  <a:lin ang="5400000" scaled="0"/>
                </a:gradFill>
              </a:rPr>
              <a:t>port</a:t>
            </a:r>
            <a:r>
              <a:rPr lang="es-ES" sz="2000" dirty="0" smtClean="0">
                <a:gradFill>
                  <a:gsLst>
                    <a:gs pos="2917">
                      <a:schemeClr val="tx1"/>
                    </a:gs>
                    <a:gs pos="30000">
                      <a:schemeClr val="tx1"/>
                    </a:gs>
                  </a:gsLst>
                  <a:lin ang="5400000" scaled="0"/>
                </a:gradFill>
              </a:rPr>
              <a:t>.</a:t>
            </a:r>
            <a:endParaRPr lang="es-ES" sz="2000" dirty="0">
              <a:gradFill>
                <a:gsLst>
                  <a:gs pos="2917">
                    <a:schemeClr val="tx1"/>
                  </a:gs>
                  <a:gs pos="30000">
                    <a:schemeClr val="tx1"/>
                  </a:gs>
                </a:gsLst>
                <a:lin ang="5400000" scaled="0"/>
              </a:gradFill>
            </a:endParaRPr>
          </a:p>
        </p:txBody>
      </p:sp>
      <p:pic>
        <p:nvPicPr>
          <p:cNvPr id="4" name="Imagen 3"/>
          <p:cNvPicPr>
            <a:picLocks noChangeAspect="1"/>
          </p:cNvPicPr>
          <p:nvPr/>
        </p:nvPicPr>
        <p:blipFill>
          <a:blip r:embed="rId2"/>
          <a:stretch>
            <a:fillRect/>
          </a:stretch>
        </p:blipFill>
        <p:spPr>
          <a:xfrm>
            <a:off x="6455944" y="2538866"/>
            <a:ext cx="4725017" cy="3146617"/>
          </a:xfrm>
          <a:prstGeom prst="rect">
            <a:avLst/>
          </a:prstGeom>
        </p:spPr>
      </p:pic>
      <p:sp>
        <p:nvSpPr>
          <p:cNvPr id="5" name="Rectángulo 4"/>
          <p:cNvSpPr/>
          <p:nvPr/>
        </p:nvSpPr>
        <p:spPr>
          <a:xfrm>
            <a:off x="1019174" y="3695138"/>
            <a:ext cx="5191125" cy="834074"/>
          </a:xfrm>
          <a:prstGeom prst="rect">
            <a:avLst/>
          </a:prstGeom>
        </p:spPr>
        <p:txBody>
          <a:bodyPr wrap="square">
            <a:spAutoFit/>
          </a:bodyPr>
          <a:lstStyle/>
          <a:p>
            <a:pPr>
              <a:lnSpc>
                <a:spcPct val="90000"/>
              </a:lnSpc>
              <a:spcAft>
                <a:spcPts val="600"/>
              </a:spcAft>
            </a:pPr>
            <a:r>
              <a:rPr lang="es-ES" sz="2400" dirty="0">
                <a:gradFill>
                  <a:gsLst>
                    <a:gs pos="2917">
                      <a:schemeClr val="tx1"/>
                    </a:gs>
                    <a:gs pos="30000">
                      <a:schemeClr val="tx1"/>
                    </a:gs>
                  </a:gsLst>
                  <a:lin ang="5400000" scaled="0"/>
                </a:gradFill>
              </a:rPr>
              <a:t>And </a:t>
            </a:r>
            <a:r>
              <a:rPr lang="es-ES" sz="2400" dirty="0" err="1">
                <a:gradFill>
                  <a:gsLst>
                    <a:gs pos="2917">
                      <a:schemeClr val="tx1"/>
                    </a:gs>
                    <a:gs pos="30000">
                      <a:schemeClr val="tx1"/>
                    </a:gs>
                  </a:gsLst>
                  <a:lin ang="5400000" scaled="0"/>
                </a:gradFill>
              </a:rPr>
              <a:t>most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importantly</a:t>
            </a:r>
            <a:r>
              <a:rPr lang="es-ES" sz="2400" dirty="0">
                <a:gradFill>
                  <a:gsLst>
                    <a:gs pos="2917">
                      <a:schemeClr val="tx1"/>
                    </a:gs>
                    <a:gs pos="30000">
                      <a:schemeClr val="tx1"/>
                    </a:gs>
                  </a:gsLst>
                  <a:lin ang="5400000" scaled="0"/>
                </a:gradFill>
              </a:rPr>
              <a:t>:</a:t>
            </a:r>
          </a:p>
          <a:p>
            <a:pPr>
              <a:lnSpc>
                <a:spcPct val="90000"/>
              </a:lnSpc>
              <a:spcAft>
                <a:spcPts val="600"/>
              </a:spcAft>
            </a:pPr>
            <a:r>
              <a:rPr lang="es-ES" sz="2400" dirty="0">
                <a:gradFill>
                  <a:gsLst>
                    <a:gs pos="2917">
                      <a:schemeClr val="tx1"/>
                    </a:gs>
                    <a:gs pos="30000">
                      <a:schemeClr val="tx1"/>
                    </a:gs>
                  </a:gsLst>
                  <a:lin ang="5400000" scaled="0"/>
                </a:gradFill>
              </a:rPr>
              <a:t>You can control it using .NET Core!</a:t>
            </a:r>
          </a:p>
        </p:txBody>
      </p:sp>
    </p:spTree>
    <p:extLst>
      <p:ext uri="{BB962C8B-B14F-4D97-AF65-F5344CB8AC3E}">
        <p14:creationId xmlns:p14="http://schemas.microsoft.com/office/powerpoint/2010/main" val="14992180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F79D398-627B-4036-9102-3B41CD310874}"/>
              </a:ext>
            </a:extLst>
          </p:cNvPr>
          <p:cNvSpPr>
            <a:spLocks noGrp="1"/>
          </p:cNvSpPr>
          <p:nvPr>
            <p:ph type="body" sz="quarter" idx="14"/>
          </p:nvPr>
        </p:nvSpPr>
        <p:spPr>
          <a:xfrm>
            <a:off x="115643" y="370071"/>
            <a:ext cx="11644185" cy="861019"/>
          </a:xfrm>
        </p:spPr>
        <p:txBody>
          <a:bodyPr/>
          <a:lstStyle/>
          <a:p>
            <a:r>
              <a:rPr lang="en-US" dirty="0" smtClean="0"/>
              <a:t>Image Recording </a:t>
            </a:r>
            <a:endParaRPr lang="en-US" dirty="0"/>
          </a:p>
        </p:txBody>
      </p:sp>
      <p:sp>
        <p:nvSpPr>
          <p:cNvPr id="4" name="CuadroTexto 3">
            <a:extLst>
              <a:ext uri="{FF2B5EF4-FFF2-40B4-BE49-F238E27FC236}">
                <a16:creationId xmlns:a16="http://schemas.microsoft.com/office/drawing/2014/main" id="{CFF55436-BA84-4AD8-AB48-FE331ED055D1}"/>
              </a:ext>
            </a:extLst>
          </p:cNvPr>
          <p:cNvSpPr txBox="1"/>
          <p:nvPr/>
        </p:nvSpPr>
        <p:spPr>
          <a:xfrm>
            <a:off x="352927" y="2397049"/>
            <a:ext cx="11622505" cy="177279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write the image we will use the </a:t>
            </a:r>
            <a:r>
              <a:rPr lang="en-US" sz="2400" b="1" dirty="0" smtClean="0">
                <a:gradFill>
                  <a:gsLst>
                    <a:gs pos="2917">
                      <a:schemeClr val="tx1"/>
                    </a:gs>
                    <a:gs pos="30000">
                      <a:schemeClr val="tx1"/>
                    </a:gs>
                  </a:gsLst>
                  <a:lin ang="5400000" scaled="0"/>
                </a:gradFill>
              </a:rPr>
              <a:t>Win32 Disk Imager </a:t>
            </a:r>
            <a:r>
              <a:rPr lang="en-US" sz="2400" dirty="0" smtClean="0">
                <a:gradFill>
                  <a:gsLst>
                    <a:gs pos="2917">
                      <a:schemeClr val="tx1"/>
                    </a:gs>
                    <a:gs pos="30000">
                      <a:schemeClr val="tx1"/>
                    </a:gs>
                  </a:gsLst>
                  <a:lin ang="5400000" scaled="0"/>
                </a:gradFill>
              </a:rPr>
              <a:t>tool</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You can download it from:</a:t>
            </a: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hlinkClick r:id="rId2"/>
            </a:endParaRPr>
          </a:p>
          <a:p>
            <a:pPr algn="ctr">
              <a:lnSpc>
                <a:spcPct val="90000"/>
              </a:lnSpc>
              <a:spcAft>
                <a:spcPts val="600"/>
              </a:spcAft>
            </a:pPr>
            <a:r>
              <a:rPr lang="en-US" dirty="0" smtClean="0">
                <a:hlinkClick r:id="rId2"/>
              </a:rPr>
              <a:t>https://sourceforge.net/projects/win32diskimager/</a:t>
            </a:r>
            <a:endParaRPr lang="en-US" dirty="0"/>
          </a:p>
        </p:txBody>
      </p:sp>
    </p:spTree>
    <p:extLst>
      <p:ext uri="{BB962C8B-B14F-4D97-AF65-F5344CB8AC3E}">
        <p14:creationId xmlns:p14="http://schemas.microsoft.com/office/powerpoint/2010/main" val="26250914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316170" y="321944"/>
            <a:ext cx="11644185" cy="861019"/>
          </a:xfrm>
        </p:spPr>
        <p:txBody>
          <a:bodyPr/>
          <a:lstStyle/>
          <a:p>
            <a:r>
              <a:rPr lang="en-US" noProof="0" dirty="0" smtClean="0"/>
              <a:t>Basic </a:t>
            </a:r>
            <a:r>
              <a:rPr lang="en-US" noProof="0" dirty="0" err="1" smtClean="0"/>
              <a:t>IoT</a:t>
            </a:r>
            <a:r>
              <a:rPr lang="en-US" noProof="0" dirty="0" smtClean="0"/>
              <a:t> Circuit</a:t>
            </a:r>
            <a:endParaRPr lang="en-US" noProof="0" dirty="0"/>
          </a:p>
        </p:txBody>
      </p:sp>
      <p:pic>
        <p:nvPicPr>
          <p:cNvPr id="3" name="Imagen 2"/>
          <p:cNvPicPr>
            <a:picLocks noChangeAspect="1"/>
          </p:cNvPicPr>
          <p:nvPr/>
        </p:nvPicPr>
        <p:blipFill>
          <a:blip r:embed="rId2"/>
          <a:stretch>
            <a:fillRect/>
          </a:stretch>
        </p:blipFill>
        <p:spPr>
          <a:xfrm>
            <a:off x="6984589" y="2120441"/>
            <a:ext cx="4469670" cy="4189284"/>
          </a:xfrm>
          <a:prstGeom prst="rect">
            <a:avLst/>
          </a:prstGeom>
        </p:spPr>
      </p:pic>
      <p:pic>
        <p:nvPicPr>
          <p:cNvPr id="4" name="Imagen 3"/>
          <p:cNvPicPr>
            <a:picLocks noChangeAspect="1"/>
          </p:cNvPicPr>
          <p:nvPr/>
        </p:nvPicPr>
        <p:blipFill>
          <a:blip r:embed="rId3"/>
          <a:stretch>
            <a:fillRect/>
          </a:stretch>
        </p:blipFill>
        <p:spPr>
          <a:xfrm>
            <a:off x="705853" y="2746811"/>
            <a:ext cx="5567576" cy="1303195"/>
          </a:xfrm>
          <a:prstGeom prst="rect">
            <a:avLst/>
          </a:prstGeom>
        </p:spPr>
      </p:pic>
      <p:sp>
        <p:nvSpPr>
          <p:cNvPr id="5" name="CuadroTexto 4"/>
          <p:cNvSpPr txBox="1"/>
          <p:nvPr/>
        </p:nvSpPr>
        <p:spPr>
          <a:xfrm>
            <a:off x="503384" y="1259305"/>
            <a:ext cx="85108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I’ll be using a very nice starter kit (</a:t>
            </a:r>
            <a:r>
              <a:rPr lang="en-US" sz="2400" dirty="0" err="1">
                <a:gradFill>
                  <a:gsLst>
                    <a:gs pos="2917">
                      <a:schemeClr val="tx1"/>
                    </a:gs>
                    <a:gs pos="30000">
                      <a:schemeClr val="tx1"/>
                    </a:gs>
                  </a:gsLst>
                  <a:lin ang="5400000" scaled="0"/>
                </a:gradFill>
                <a:hlinkClick r:id="rId4"/>
              </a:rPr>
              <a:t>Freenove</a:t>
            </a:r>
            <a:r>
              <a:rPr lang="en-US" sz="2400" dirty="0">
                <a:gradFill>
                  <a:gsLst>
                    <a:gs pos="2917">
                      <a:schemeClr val="tx1"/>
                    </a:gs>
                    <a:gs pos="30000">
                      <a:schemeClr val="tx1"/>
                    </a:gs>
                  </a:gsLst>
                  <a:lin ang="5400000" scaled="0"/>
                </a:gradFill>
              </a:rPr>
              <a:t>) as an example. </a:t>
            </a:r>
            <a:endParaRPr lang="es-ES" sz="2400" dirty="0" err="1">
              <a:gradFill>
                <a:gsLst>
                  <a:gs pos="2917">
                    <a:schemeClr val="tx1"/>
                  </a:gs>
                  <a:gs pos="30000">
                    <a:schemeClr val="tx1"/>
                  </a:gs>
                </a:gsLst>
                <a:lin ang="5400000" scaled="0"/>
              </a:gradFill>
            </a:endParaRPr>
          </a:p>
        </p:txBody>
      </p:sp>
      <p:sp>
        <p:nvSpPr>
          <p:cNvPr id="6" name="Rectángulo 5"/>
          <p:cNvSpPr/>
          <p:nvPr/>
        </p:nvSpPr>
        <p:spPr>
          <a:xfrm>
            <a:off x="643358" y="2045878"/>
            <a:ext cx="391389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These are the components we need  </a:t>
            </a:r>
            <a:endParaRPr lang="es-ES"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308868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171791" y="225692"/>
            <a:ext cx="11644185" cy="861019"/>
          </a:xfrm>
        </p:spPr>
        <p:txBody>
          <a:bodyPr/>
          <a:lstStyle/>
          <a:p>
            <a:r>
              <a:rPr lang="en-US" noProof="0" dirty="0" smtClean="0"/>
              <a:t>Basic </a:t>
            </a:r>
            <a:r>
              <a:rPr lang="en-US" noProof="0" dirty="0" err="1" smtClean="0"/>
              <a:t>IoT</a:t>
            </a:r>
            <a:r>
              <a:rPr lang="en-US" noProof="0" dirty="0" smtClean="0"/>
              <a:t> Circuit</a:t>
            </a:r>
            <a:endParaRPr lang="en-US" noProof="0" dirty="0"/>
          </a:p>
        </p:txBody>
      </p:sp>
      <p:pic>
        <p:nvPicPr>
          <p:cNvPr id="3" name="Imagen 2"/>
          <p:cNvPicPr>
            <a:picLocks noChangeAspect="1"/>
          </p:cNvPicPr>
          <p:nvPr/>
        </p:nvPicPr>
        <p:blipFill>
          <a:blip r:embed="rId2"/>
          <a:stretch>
            <a:fillRect/>
          </a:stretch>
        </p:blipFill>
        <p:spPr>
          <a:xfrm>
            <a:off x="1281125" y="1206870"/>
            <a:ext cx="9425516" cy="5311486"/>
          </a:xfrm>
          <a:prstGeom prst="rect">
            <a:avLst/>
          </a:prstGeom>
        </p:spPr>
      </p:pic>
    </p:spTree>
    <p:extLst>
      <p:ext uri="{BB962C8B-B14F-4D97-AF65-F5344CB8AC3E}">
        <p14:creationId xmlns:p14="http://schemas.microsoft.com/office/powerpoint/2010/main" val="182730839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195854" y="321945"/>
            <a:ext cx="11644185" cy="861019"/>
          </a:xfrm>
        </p:spPr>
        <p:txBody>
          <a:bodyPr/>
          <a:lstStyle/>
          <a:p>
            <a:r>
              <a:rPr lang="en-US" noProof="0" dirty="0" smtClean="0"/>
              <a:t>Basic </a:t>
            </a:r>
            <a:r>
              <a:rPr lang="en-US" noProof="0" dirty="0" err="1" smtClean="0"/>
              <a:t>IoT</a:t>
            </a:r>
            <a:r>
              <a:rPr lang="en-US" noProof="0" dirty="0" smtClean="0"/>
              <a:t> Circuit</a:t>
            </a:r>
            <a:endParaRPr lang="en-US" noProof="0" dirty="0"/>
          </a:p>
        </p:txBody>
      </p:sp>
      <p:sp>
        <p:nvSpPr>
          <p:cNvPr id="3" name="CuadroTexto 2"/>
          <p:cNvSpPr txBox="1"/>
          <p:nvPr/>
        </p:nvSpPr>
        <p:spPr>
          <a:xfrm>
            <a:off x="559620" y="1530092"/>
            <a:ext cx="10916652" cy="429040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work with the GPIO port we’ll be using a library called </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gn="ctr">
              <a:lnSpc>
                <a:spcPct val="90000"/>
              </a:lnSpc>
              <a:spcAft>
                <a:spcPts val="600"/>
              </a:spcAft>
            </a:pPr>
            <a:r>
              <a:rPr lang="en-US" sz="2800" b="1" dirty="0" err="1" smtClean="0">
                <a:gradFill>
                  <a:gsLst>
                    <a:gs pos="2917">
                      <a:schemeClr val="tx1"/>
                    </a:gs>
                    <a:gs pos="30000">
                      <a:schemeClr val="tx1"/>
                    </a:gs>
                  </a:gsLst>
                  <a:lin ang="5400000" scaled="0"/>
                </a:gradFill>
              </a:rPr>
              <a:t>Unosquare</a:t>
            </a:r>
            <a:r>
              <a:rPr lang="en-US" sz="2800" b="1" dirty="0" smtClean="0">
                <a:gradFill>
                  <a:gsLst>
                    <a:gs pos="2917">
                      <a:schemeClr val="tx1"/>
                    </a:gs>
                    <a:gs pos="30000">
                      <a:schemeClr val="tx1"/>
                    </a:gs>
                  </a:gsLst>
                  <a:lin ang="5400000" scaled="0"/>
                </a:gradFill>
              </a:rPr>
              <a:t> </a:t>
            </a:r>
            <a:r>
              <a:rPr lang="en-US" sz="2800" b="1" dirty="0" err="1" smtClean="0">
                <a:gradFill>
                  <a:gsLst>
                    <a:gs pos="2917">
                      <a:schemeClr val="tx1"/>
                    </a:gs>
                    <a:gs pos="30000">
                      <a:schemeClr val="tx1"/>
                    </a:gs>
                  </a:gsLst>
                  <a:lin ang="5400000" scaled="0"/>
                </a:gradFill>
              </a:rPr>
              <a:t>RaspberryPi</a:t>
            </a:r>
            <a:r>
              <a:rPr lang="en-US" sz="2800" b="1" dirty="0" smtClean="0">
                <a:gradFill>
                  <a:gsLst>
                    <a:gs pos="2917">
                      <a:schemeClr val="tx1"/>
                    </a:gs>
                    <a:gs pos="30000">
                      <a:schemeClr val="tx1"/>
                    </a:gs>
                  </a:gsLst>
                  <a:lin ang="5400000" scaled="0"/>
                </a:gradFill>
              </a:rPr>
              <a:t> IO</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For more information, check their </a:t>
            </a:r>
            <a:r>
              <a:rPr lang="en-US" sz="2400" dirty="0" smtClean="0">
                <a:gradFill>
                  <a:gsLst>
                    <a:gs pos="2917">
                      <a:schemeClr val="tx1"/>
                    </a:gs>
                    <a:gs pos="30000">
                      <a:schemeClr val="tx1"/>
                    </a:gs>
                  </a:gsLst>
                  <a:lin ang="5400000" scaled="0"/>
                </a:gradFill>
                <a:hlinkClick r:id="rId2"/>
              </a:rPr>
              <a:t>GitHub site</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It contains valuable information and a lot of documentation / examples</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Moreover, you will need to know how the pin numbering works in order to wire everything correctly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862162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203875" y="193608"/>
            <a:ext cx="11644185" cy="861019"/>
          </a:xfrm>
        </p:spPr>
        <p:txBody>
          <a:bodyPr/>
          <a:lstStyle/>
          <a:p>
            <a:r>
              <a:rPr lang="en-US" noProof="0" dirty="0" smtClean="0"/>
              <a:t>Basic </a:t>
            </a:r>
            <a:r>
              <a:rPr lang="en-US" noProof="0" dirty="0" err="1" smtClean="0"/>
              <a:t>IoT</a:t>
            </a:r>
            <a:r>
              <a:rPr lang="en-US" noProof="0" dirty="0" smtClean="0"/>
              <a:t> Circuit</a:t>
            </a:r>
            <a:endParaRPr lang="en-US" noProof="0" dirty="0"/>
          </a:p>
        </p:txBody>
      </p:sp>
      <p:sp>
        <p:nvSpPr>
          <p:cNvPr id="3" name="CuadroTexto 2"/>
          <p:cNvSpPr txBox="1"/>
          <p:nvPr/>
        </p:nvSpPr>
        <p:spPr>
          <a:xfrm>
            <a:off x="1900990" y="1058496"/>
            <a:ext cx="8582526" cy="627864"/>
          </a:xfrm>
          <a:prstGeom prst="rect">
            <a:avLst/>
          </a:prstGeom>
          <a:noFill/>
        </p:spPr>
        <p:txBody>
          <a:bodyPr wrap="square" lIns="182880" tIns="146304" rIns="182880" bIns="146304" rtlCol="0">
            <a:spAutoFit/>
          </a:bodyPr>
          <a:lstStyle/>
          <a:p>
            <a:pPr algn="ctr">
              <a:lnSpc>
                <a:spcPct val="90000"/>
              </a:lnSpc>
              <a:spcAft>
                <a:spcPts val="600"/>
              </a:spcAft>
            </a:pPr>
            <a:r>
              <a:rPr lang="es-ES" sz="2400" dirty="0">
                <a:gradFill>
                  <a:gsLst>
                    <a:gs pos="2917">
                      <a:schemeClr val="tx1"/>
                    </a:gs>
                    <a:gs pos="30000">
                      <a:schemeClr val="tx1"/>
                    </a:gs>
                  </a:gsLst>
                  <a:lin ang="5400000" scaled="0"/>
                </a:gradFill>
              </a:rPr>
              <a:t>Show me the code!</a:t>
            </a:r>
          </a:p>
        </p:txBody>
      </p:sp>
      <p:sp>
        <p:nvSpPr>
          <p:cNvPr id="4" name="Rectángulo 3"/>
          <p:cNvSpPr/>
          <p:nvPr/>
        </p:nvSpPr>
        <p:spPr>
          <a:xfrm>
            <a:off x="1900990" y="1794787"/>
            <a:ext cx="8582526"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sz="1200" dirty="0">
                <a:solidFill>
                  <a:srgbClr val="0000FF"/>
                </a:solidFill>
                <a:latin typeface="Consolas" panose="020B0609020204030204" pitchFamily="49" charset="0"/>
              </a:rPr>
              <a:t>    </a:t>
            </a:r>
            <a:r>
              <a:rPr lang="es-ES" sz="1200" dirty="0" err="1">
                <a:solidFill>
                  <a:srgbClr val="0000FF"/>
                </a:solidFill>
                <a:latin typeface="Consolas" panose="020B0609020204030204" pitchFamily="49" charset="0"/>
              </a:rPr>
              <a:t>class</a:t>
            </a:r>
            <a:r>
              <a:rPr lang="es-ES" sz="1200" dirty="0">
                <a:solidFill>
                  <a:srgbClr val="000000"/>
                </a:solidFill>
                <a:latin typeface="Consolas" panose="020B0609020204030204" pitchFamily="49" charset="0"/>
              </a:rPr>
              <a:t> </a:t>
            </a:r>
            <a:r>
              <a:rPr lang="es-ES" sz="1200" dirty="0">
                <a:solidFill>
                  <a:srgbClr val="00008B"/>
                </a:solidFill>
                <a:latin typeface="Consolas" panose="020B0609020204030204" pitchFamily="49" charset="0"/>
              </a:rPr>
              <a:t>Program</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static</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void</a:t>
            </a:r>
            <a:r>
              <a:rPr lang="es-ES" sz="1200" dirty="0">
                <a:solidFill>
                  <a:srgbClr val="000000"/>
                </a:solidFill>
                <a:latin typeface="Consolas" panose="020B0609020204030204" pitchFamily="49" charset="0"/>
              </a:rPr>
              <a:t> </a:t>
            </a:r>
            <a:r>
              <a:rPr lang="es-ES" sz="1200" dirty="0">
                <a:solidFill>
                  <a:srgbClr val="008B8B"/>
                </a:solidFill>
                <a:latin typeface="Consolas" panose="020B0609020204030204" pitchFamily="49" charset="0"/>
              </a:rPr>
              <a:t>Main</a:t>
            </a:r>
            <a:r>
              <a:rPr lang="es-ES" sz="1200" dirty="0">
                <a:solidFill>
                  <a:srgbClr val="000000"/>
                </a:solidFill>
                <a:latin typeface="Consolas" panose="020B0609020204030204" pitchFamily="49" charset="0"/>
              </a:rPr>
              <a:t>(</a:t>
            </a:r>
            <a:r>
              <a:rPr lang="es-ES" sz="1200" dirty="0">
                <a:solidFill>
                  <a:srgbClr val="0000FF"/>
                </a:solidFill>
                <a:latin typeface="Consolas" panose="020B0609020204030204" pitchFamily="49" charset="0"/>
              </a:rPr>
              <a:t>string</a:t>
            </a:r>
            <a:r>
              <a:rPr lang="es-ES" sz="1200" dirty="0">
                <a:solidFill>
                  <a:srgbClr val="000000"/>
                </a:solidFill>
                <a:latin typeface="Consolas" panose="020B0609020204030204" pitchFamily="49" charset="0"/>
              </a:rPr>
              <a:t>[] </a:t>
            </a:r>
            <a:r>
              <a:rPr lang="es-ES" sz="1200" dirty="0" err="1">
                <a:solidFill>
                  <a:srgbClr val="000000"/>
                </a:solidFill>
                <a:latin typeface="Consolas" panose="020B0609020204030204" pitchFamily="49" charset="0"/>
              </a:rPr>
              <a:t>args</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TestLedBlinking</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public</a:t>
            </a:r>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static</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void</a:t>
            </a:r>
            <a:r>
              <a:rPr lang="es-ES" sz="1200" dirty="0">
                <a:solidFill>
                  <a:srgbClr val="000000"/>
                </a:solidFill>
                <a:latin typeface="Consolas" panose="020B0609020204030204" pitchFamily="49" charset="0"/>
              </a:rPr>
              <a:t> </a:t>
            </a:r>
            <a:r>
              <a:rPr lang="es-ES" sz="1200" dirty="0" err="1">
                <a:solidFill>
                  <a:srgbClr val="008B8B"/>
                </a:solidFill>
                <a:latin typeface="Consolas" panose="020B0609020204030204" pitchFamily="49" charset="0"/>
              </a:rPr>
              <a:t>TestLedBlinking</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var</a:t>
            </a:r>
            <a:r>
              <a:rPr lang="es-ES" sz="1200" dirty="0">
                <a:solidFill>
                  <a:srgbClr val="000000"/>
                </a:solidFill>
                <a:latin typeface="Consolas" panose="020B0609020204030204" pitchFamily="49" charset="0"/>
              </a:rPr>
              <a:t> </a:t>
            </a:r>
            <a:r>
              <a:rPr lang="es-ES" sz="1200" dirty="0" err="1">
                <a:solidFill>
                  <a:srgbClr val="000000"/>
                </a:solidFill>
                <a:latin typeface="Consolas" panose="020B0609020204030204" pitchFamily="49" charset="0"/>
              </a:rPr>
              <a:t>blinkingPin</a:t>
            </a:r>
            <a:r>
              <a:rPr lang="es-ES" sz="1200" dirty="0">
                <a:solidFill>
                  <a:srgbClr val="000000"/>
                </a:solidFill>
                <a:latin typeface="Consolas" panose="020B0609020204030204" pitchFamily="49" charset="0"/>
              </a:rPr>
              <a:t> = </a:t>
            </a:r>
            <a:r>
              <a:rPr lang="es-ES" sz="1200" dirty="0">
                <a:solidFill>
                  <a:srgbClr val="00008B"/>
                </a:solidFill>
                <a:latin typeface="Consolas" panose="020B0609020204030204" pitchFamily="49" charset="0"/>
              </a:rPr>
              <a:t>Pi</a:t>
            </a:r>
            <a:r>
              <a:rPr lang="es-ES" sz="1200" dirty="0">
                <a:solidFill>
                  <a:srgbClr val="000000"/>
                </a:solidFill>
                <a:latin typeface="Consolas" panose="020B0609020204030204" pitchFamily="49" charset="0"/>
              </a:rPr>
              <a:t>.</a:t>
            </a:r>
            <a:r>
              <a:rPr lang="es-ES" sz="1200" dirty="0">
                <a:solidFill>
                  <a:srgbClr val="800080"/>
                </a:solidFill>
                <a:latin typeface="Consolas" panose="020B0609020204030204" pitchFamily="49" charset="0"/>
              </a:rPr>
              <a:t>Gpio</a:t>
            </a:r>
            <a:r>
              <a:rPr lang="es-ES" sz="1200" dirty="0">
                <a:solidFill>
                  <a:srgbClr val="000000"/>
                </a:solidFill>
                <a:latin typeface="Consolas" panose="020B0609020204030204" pitchFamily="49" charset="0"/>
              </a:rPr>
              <a:t>.</a:t>
            </a:r>
            <a:r>
              <a:rPr lang="es-ES" sz="1200" dirty="0">
                <a:solidFill>
                  <a:srgbClr val="800080"/>
                </a:solidFill>
                <a:latin typeface="Consolas" panose="020B0609020204030204" pitchFamily="49" charset="0"/>
              </a:rPr>
              <a:t>Pin00</a:t>
            </a:r>
            <a:r>
              <a:rPr lang="es-ES" sz="1200" dirty="0">
                <a:solidFill>
                  <a:srgbClr val="000000"/>
                </a:solidFill>
                <a:latin typeface="Consolas" panose="020B0609020204030204" pitchFamily="49" charset="0"/>
              </a:rPr>
              <a:t>;</a:t>
            </a:r>
          </a:p>
          <a:p>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Configure the pin as an output</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err="1">
                <a:solidFill>
                  <a:srgbClr val="000000"/>
                </a:solidFill>
                <a:latin typeface="Consolas" panose="020B0609020204030204" pitchFamily="49" charset="0"/>
              </a:rPr>
              <a:t>blinkingPin.</a:t>
            </a:r>
            <a:r>
              <a:rPr lang="es-ES" sz="1200" dirty="0" err="1">
                <a:solidFill>
                  <a:srgbClr val="800080"/>
                </a:solidFill>
                <a:latin typeface="Consolas" panose="020B0609020204030204" pitchFamily="49" charset="0"/>
              </a:rPr>
              <a:t>PinMode</a:t>
            </a:r>
            <a:r>
              <a:rPr lang="es-ES" sz="1200" dirty="0">
                <a:solidFill>
                  <a:srgbClr val="000000"/>
                </a:solidFill>
                <a:latin typeface="Consolas" panose="020B0609020204030204" pitchFamily="49" charset="0"/>
              </a:rPr>
              <a:t> = </a:t>
            </a:r>
            <a:r>
              <a:rPr lang="es-ES" sz="1200" dirty="0" err="1">
                <a:solidFill>
                  <a:srgbClr val="00008B"/>
                </a:solidFill>
                <a:latin typeface="Consolas" panose="020B0609020204030204" pitchFamily="49" charset="0"/>
              </a:rPr>
              <a:t>GpioPinDriveMode</a:t>
            </a:r>
            <a:r>
              <a:rPr lang="es-ES" sz="1200" dirty="0" err="1">
                <a:solidFill>
                  <a:srgbClr val="000000"/>
                </a:solidFill>
                <a:latin typeface="Consolas" panose="020B0609020204030204" pitchFamily="49" charset="0"/>
              </a:rPr>
              <a:t>.</a:t>
            </a:r>
            <a:r>
              <a:rPr lang="es-ES" sz="1200" b="1" dirty="0" err="1">
                <a:solidFill>
                  <a:srgbClr val="800080"/>
                </a:solidFill>
                <a:latin typeface="Consolas" panose="020B0609020204030204" pitchFamily="49" charset="0"/>
              </a:rPr>
              <a:t>Output</a:t>
            </a:r>
            <a:r>
              <a:rPr lang="es-ES" sz="1200" dirty="0">
                <a:solidFill>
                  <a:srgbClr val="000000"/>
                </a:solidFill>
                <a:latin typeface="Consolas" panose="020B0609020204030204" pitchFamily="49" charset="0"/>
              </a:rPr>
              <a:t>;</a:t>
            </a:r>
          </a:p>
          <a:p>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perform writes to the pin by toggling the </a:t>
            </a:r>
            <a:r>
              <a:rPr lang="en-US" sz="1200" dirty="0" err="1">
                <a:solidFill>
                  <a:srgbClr val="008000"/>
                </a:solidFill>
                <a:latin typeface="Consolas" panose="020B0609020204030204" pitchFamily="49" charset="0"/>
              </a:rPr>
              <a:t>isOn</a:t>
            </a:r>
            <a:r>
              <a:rPr lang="en-US" sz="1200" dirty="0">
                <a:solidFill>
                  <a:srgbClr val="008000"/>
                </a:solidFill>
                <a:latin typeface="Consolas" panose="020B0609020204030204" pitchFamily="49" charset="0"/>
              </a:rPr>
              <a:t> variable</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err="1">
                <a:solidFill>
                  <a:srgbClr val="0000FF"/>
                </a:solidFill>
                <a:latin typeface="Consolas" panose="020B0609020204030204" pitchFamily="49" charset="0"/>
              </a:rPr>
              <a:t>var</a:t>
            </a:r>
            <a:r>
              <a:rPr lang="es-ES" sz="1200" dirty="0">
                <a:solidFill>
                  <a:srgbClr val="000000"/>
                </a:solidFill>
                <a:latin typeface="Consolas" panose="020B0609020204030204" pitchFamily="49" charset="0"/>
              </a:rPr>
              <a:t> </a:t>
            </a:r>
            <a:r>
              <a:rPr lang="es-ES" sz="1200" b="1" dirty="0" err="1">
                <a:solidFill>
                  <a:srgbClr val="000000"/>
                </a:solidFill>
                <a:latin typeface="Consolas" panose="020B0609020204030204" pitchFamily="49" charset="0"/>
              </a:rPr>
              <a:t>isOn</a:t>
            </a:r>
            <a:r>
              <a:rPr lang="es-ES" sz="1200" dirty="0">
                <a:solidFill>
                  <a:srgbClr val="000000"/>
                </a:solidFill>
                <a:latin typeface="Consolas" panose="020B0609020204030204" pitchFamily="49" charset="0"/>
              </a:rPr>
              <a:t> = </a:t>
            </a:r>
            <a:r>
              <a:rPr lang="es-ES" sz="1200" dirty="0">
                <a:solidFill>
                  <a:srgbClr val="0000FF"/>
                </a:solidFill>
                <a:latin typeface="Consolas" panose="020B0609020204030204" pitchFamily="49" charset="0"/>
              </a:rPr>
              <a:t>false</a:t>
            </a:r>
            <a:r>
              <a:rPr lang="es-ES" sz="1200" dirty="0">
                <a:solidFill>
                  <a:srgbClr val="000000"/>
                </a:solidFill>
                <a:latin typeface="Consolas" panose="020B0609020204030204" pitchFamily="49" charset="0"/>
              </a:rPr>
              <a:t>;</a:t>
            </a:r>
          </a:p>
          <a:p>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var</a:t>
            </a:r>
            <a:r>
              <a:rPr lang="nn-NO" sz="1200" dirty="0">
                <a:solidFill>
                  <a:srgbClr val="000000"/>
                </a:solidFill>
                <a:latin typeface="Consolas" panose="020B0609020204030204" pitchFamily="49" charset="0"/>
              </a:rPr>
              <a:t> </a:t>
            </a:r>
            <a:r>
              <a:rPr lang="nn-NO" sz="1200" b="1" dirty="0">
                <a:solidFill>
                  <a:srgbClr val="000000"/>
                </a:solidFill>
                <a:latin typeface="Consolas" panose="020B0609020204030204" pitchFamily="49" charset="0"/>
              </a:rPr>
              <a:t>i</a:t>
            </a:r>
            <a:r>
              <a:rPr lang="nn-NO" sz="1200" dirty="0">
                <a:solidFill>
                  <a:srgbClr val="000000"/>
                </a:solidFill>
                <a:latin typeface="Consolas" panose="020B0609020204030204" pitchFamily="49" charset="0"/>
              </a:rPr>
              <a:t> = 0; </a:t>
            </a:r>
            <a:r>
              <a:rPr lang="nn-NO" sz="1200" b="1" dirty="0">
                <a:solidFill>
                  <a:srgbClr val="000000"/>
                </a:solidFill>
                <a:latin typeface="Consolas" panose="020B0609020204030204" pitchFamily="49" charset="0"/>
              </a:rPr>
              <a:t>i</a:t>
            </a:r>
            <a:r>
              <a:rPr lang="nn-NO" sz="1200" dirty="0">
                <a:solidFill>
                  <a:srgbClr val="000000"/>
                </a:solidFill>
                <a:latin typeface="Consolas" panose="020B0609020204030204" pitchFamily="49" charset="0"/>
              </a:rPr>
              <a:t> &lt; 30; </a:t>
            </a:r>
            <a:r>
              <a:rPr lang="nn-NO" sz="1200" b="1" dirty="0">
                <a:solidFill>
                  <a:srgbClr val="000000"/>
                </a:solidFill>
                <a:latin typeface="Consolas" panose="020B0609020204030204" pitchFamily="49" charset="0"/>
              </a:rPr>
              <a:t>i</a:t>
            </a:r>
            <a:r>
              <a:rPr lang="nn-NO"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r>
              <a:rPr lang="es-ES" sz="1200" b="1" dirty="0" err="1">
                <a:solidFill>
                  <a:srgbClr val="000000"/>
                </a:solidFill>
                <a:latin typeface="Consolas" panose="020B0609020204030204" pitchFamily="49" charset="0"/>
              </a:rPr>
              <a:t>isOn</a:t>
            </a:r>
            <a:r>
              <a:rPr lang="es-ES" sz="1200" dirty="0">
                <a:solidFill>
                  <a:srgbClr val="000000"/>
                </a:solidFill>
                <a:latin typeface="Consolas" panose="020B0609020204030204" pitchFamily="49" charset="0"/>
              </a:rPr>
              <a:t> = !</a:t>
            </a:r>
            <a:r>
              <a:rPr lang="es-ES" sz="1200" b="1" dirty="0" err="1">
                <a:solidFill>
                  <a:srgbClr val="000000"/>
                </a:solidFill>
                <a:latin typeface="Consolas" panose="020B0609020204030204" pitchFamily="49" charset="0"/>
              </a:rPr>
              <a:t>isOn</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r>
              <a:rPr lang="es-ES" sz="1200" dirty="0" err="1">
                <a:solidFill>
                  <a:srgbClr val="000000"/>
                </a:solidFill>
                <a:latin typeface="Consolas" panose="020B0609020204030204" pitchFamily="49" charset="0"/>
              </a:rPr>
              <a:t>blinkingPin.</a:t>
            </a:r>
            <a:r>
              <a:rPr lang="es-ES" sz="1200" dirty="0" err="1">
                <a:solidFill>
                  <a:srgbClr val="008B8B"/>
                </a:solidFill>
                <a:latin typeface="Consolas" panose="020B0609020204030204" pitchFamily="49" charset="0"/>
              </a:rPr>
              <a:t>Write</a:t>
            </a:r>
            <a:r>
              <a:rPr lang="es-ES" sz="1200" dirty="0">
                <a:solidFill>
                  <a:srgbClr val="000000"/>
                </a:solidFill>
                <a:latin typeface="Consolas" panose="020B0609020204030204" pitchFamily="49" charset="0"/>
              </a:rPr>
              <a:t>(</a:t>
            </a:r>
            <a:r>
              <a:rPr lang="es-ES" sz="1200" b="1" dirty="0" err="1">
                <a:solidFill>
                  <a:srgbClr val="000000"/>
                </a:solidFill>
                <a:latin typeface="Consolas" panose="020B0609020204030204" pitchFamily="49" charset="0"/>
              </a:rPr>
              <a:t>isOn</a:t>
            </a:r>
            <a:r>
              <a:rPr lang="es-ES" sz="1200" dirty="0">
                <a:solidFill>
                  <a:srgbClr val="000000"/>
                </a:solidFill>
                <a:latin typeface="Consolas" panose="020B0609020204030204" pitchFamily="49" charset="0"/>
              </a:rPr>
              <a:t>);</a:t>
            </a:r>
          </a:p>
          <a:p>
            <a:r>
              <a:rPr lang="es-ES" sz="1200" dirty="0">
                <a:solidFill>
                  <a:srgbClr val="000000"/>
                </a:solidFill>
                <a:latin typeface="Consolas" panose="020B0609020204030204" pitchFamily="49" charset="0"/>
              </a:rPr>
              <a:t>                </a:t>
            </a:r>
            <a:r>
              <a:rPr lang="es-ES" sz="1200" dirty="0" err="1">
                <a:solidFill>
                  <a:srgbClr val="00008B"/>
                </a:solidFill>
                <a:latin typeface="Consolas" panose="020B0609020204030204" pitchFamily="49" charset="0"/>
              </a:rPr>
              <a:t>System</a:t>
            </a:r>
            <a:r>
              <a:rPr lang="es-ES" sz="1200" dirty="0" err="1">
                <a:solidFill>
                  <a:srgbClr val="000000"/>
                </a:solidFill>
                <a:latin typeface="Consolas" panose="020B0609020204030204" pitchFamily="49" charset="0"/>
              </a:rPr>
              <a:t>.</a:t>
            </a:r>
            <a:r>
              <a:rPr lang="es-ES" sz="1200" dirty="0" err="1">
                <a:solidFill>
                  <a:srgbClr val="00008B"/>
                </a:solidFill>
                <a:latin typeface="Consolas" panose="020B0609020204030204" pitchFamily="49" charset="0"/>
              </a:rPr>
              <a:t>Threading</a:t>
            </a:r>
            <a:r>
              <a:rPr lang="es-ES" sz="1200" dirty="0" err="1">
                <a:solidFill>
                  <a:srgbClr val="000000"/>
                </a:solidFill>
                <a:latin typeface="Consolas" panose="020B0609020204030204" pitchFamily="49" charset="0"/>
              </a:rPr>
              <a:t>.</a:t>
            </a:r>
            <a:r>
              <a:rPr lang="es-ES" sz="1200" dirty="0" err="1">
                <a:solidFill>
                  <a:srgbClr val="00008B"/>
                </a:solidFill>
                <a:latin typeface="Consolas" panose="020B0609020204030204" pitchFamily="49" charset="0"/>
              </a:rPr>
              <a:t>Thread</a:t>
            </a:r>
            <a:r>
              <a:rPr lang="es-ES" sz="1200" dirty="0" err="1">
                <a:solidFill>
                  <a:srgbClr val="000000"/>
                </a:solidFill>
                <a:latin typeface="Consolas" panose="020B0609020204030204" pitchFamily="49" charset="0"/>
              </a:rPr>
              <a:t>.</a:t>
            </a:r>
            <a:r>
              <a:rPr lang="es-ES" sz="1200" dirty="0" err="1">
                <a:solidFill>
                  <a:srgbClr val="008B8B"/>
                </a:solidFill>
                <a:latin typeface="Consolas" panose="020B0609020204030204" pitchFamily="49" charset="0"/>
              </a:rPr>
              <a:t>Sleep</a:t>
            </a:r>
            <a:r>
              <a:rPr lang="es-ES" sz="1200" dirty="0">
                <a:solidFill>
                  <a:srgbClr val="000000"/>
                </a:solidFill>
                <a:latin typeface="Consolas" panose="020B0609020204030204" pitchFamily="49" charset="0"/>
              </a:rPr>
              <a:t>(500);</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p>
          <a:p>
            <a:r>
              <a:rPr lang="es-ES" sz="1200" dirty="0">
                <a:solidFill>
                  <a:srgbClr val="000000"/>
                </a:solidFill>
                <a:latin typeface="Consolas" panose="020B0609020204030204" pitchFamily="49" charset="0"/>
              </a:rPr>
              <a:t>    }</a:t>
            </a:r>
            <a:endParaRPr lang="es-ES" sz="1200" dirty="0"/>
          </a:p>
        </p:txBody>
      </p:sp>
      <p:cxnSp>
        <p:nvCxnSpPr>
          <p:cNvPr id="6" name="Conector recto de flecha 5"/>
          <p:cNvCxnSpPr/>
          <p:nvPr/>
        </p:nvCxnSpPr>
        <p:spPr>
          <a:xfrm flipH="1">
            <a:off x="5578949" y="2887578"/>
            <a:ext cx="998314" cy="58376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CuadroTexto 9"/>
          <p:cNvSpPr txBox="1"/>
          <p:nvPr/>
        </p:nvSpPr>
        <p:spPr>
          <a:xfrm>
            <a:off x="6521116" y="2644707"/>
            <a:ext cx="27752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sz="1200" dirty="0">
                <a:solidFill>
                  <a:schemeClr val="bg1"/>
                </a:solidFill>
              </a:rPr>
              <a:t>This is GPIO17</a:t>
            </a:r>
            <a:endParaRPr lang="es-ES" sz="1200" dirty="0" err="1">
              <a:solidFill>
                <a:schemeClr val="bg1"/>
              </a:solidFill>
            </a:endParaRPr>
          </a:p>
        </p:txBody>
      </p:sp>
    </p:spTree>
    <p:extLst>
      <p:ext uri="{BB962C8B-B14F-4D97-AF65-F5344CB8AC3E}">
        <p14:creationId xmlns:p14="http://schemas.microsoft.com/office/powerpoint/2010/main" val="8807073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4"/>
          </p:nvPr>
        </p:nvSpPr>
        <p:spPr>
          <a:xfrm>
            <a:off x="289600" y="465321"/>
            <a:ext cx="11644185" cy="861019"/>
          </a:xfrm>
        </p:spPr>
        <p:txBody>
          <a:bodyPr/>
          <a:lstStyle/>
          <a:p>
            <a:r>
              <a:rPr lang="en-US" noProof="0" dirty="0" smtClean="0"/>
              <a:t>Basic </a:t>
            </a:r>
            <a:r>
              <a:rPr lang="en-US" noProof="0" dirty="0" err="1" smtClean="0"/>
              <a:t>IoT</a:t>
            </a:r>
            <a:r>
              <a:rPr lang="en-US" noProof="0" dirty="0" smtClean="0"/>
              <a:t> Circuit</a:t>
            </a:r>
            <a:endParaRPr lang="en-US" noProof="0" dirty="0"/>
          </a:p>
        </p:txBody>
      </p:sp>
      <p:pic>
        <p:nvPicPr>
          <p:cNvPr id="3" name="npztNi6mYbQ"/>
          <p:cNvPicPr>
            <a:picLocks noRot="1" noChangeAspect="1"/>
          </p:cNvPicPr>
          <p:nvPr>
            <a:videoFile r:link="rId1"/>
          </p:nvPr>
        </p:nvPicPr>
        <p:blipFill>
          <a:blip r:embed="rId3"/>
          <a:stretch>
            <a:fillRect/>
          </a:stretch>
        </p:blipFill>
        <p:spPr>
          <a:xfrm>
            <a:off x="1524000" y="1478740"/>
            <a:ext cx="8496300" cy="4779168"/>
          </a:xfrm>
          <a:prstGeom prst="rect">
            <a:avLst/>
          </a:prstGeom>
        </p:spPr>
      </p:pic>
    </p:spTree>
    <p:extLst>
      <p:ext uri="{BB962C8B-B14F-4D97-AF65-F5344CB8AC3E}">
        <p14:creationId xmlns:p14="http://schemas.microsoft.com/office/powerpoint/2010/main" val="298105432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17-09-21 a las 13.08.37.png"/>
          <p:cNvPicPr>
            <a:picLocks noChangeAspect="1"/>
          </p:cNvPicPr>
          <p:nvPr/>
        </p:nvPicPr>
        <p:blipFill rotWithShape="1">
          <a:blip r:embed="rId3">
            <a:extLst>
              <a:ext uri="{28A0092B-C50C-407E-A947-70E740481C1C}">
                <a14:useLocalDpi xmlns:a14="http://schemas.microsoft.com/office/drawing/2010/main" val="0"/>
              </a:ext>
            </a:extLst>
          </a:blip>
          <a:srcRect r="18418"/>
          <a:stretch/>
        </p:blipFill>
        <p:spPr>
          <a:xfrm>
            <a:off x="1" y="-156698"/>
            <a:ext cx="12618139" cy="7096696"/>
          </a:xfrm>
          <a:prstGeom prst="rect">
            <a:avLst/>
          </a:prstGeom>
        </p:spPr>
      </p:pic>
      <p:sp>
        <p:nvSpPr>
          <p:cNvPr id="12" name="Rectángulo 11"/>
          <p:cNvSpPr/>
          <p:nvPr/>
        </p:nvSpPr>
        <p:spPr>
          <a:xfrm>
            <a:off x="2936792" y="503159"/>
            <a:ext cx="4069194" cy="3092695"/>
          </a:xfrm>
          <a:prstGeom prst="rect">
            <a:avLst/>
          </a:prstGeom>
        </p:spPr>
        <p:txBody>
          <a:bodyPr wrap="square">
            <a:spAutoFit/>
          </a:bodyPr>
          <a:lstStyle/>
          <a:p>
            <a:pPr defTabSz="914367"/>
            <a:r>
              <a:rPr lang="es-ES" sz="19606" dirty="0" smtClean="0">
                <a:solidFill>
                  <a:srgbClr val="F5F5F5">
                    <a:alpha val="5000"/>
                  </a:srgbClr>
                </a:solidFill>
                <a:latin typeface="Playfair Display Black" panose="00000A00000000000000" pitchFamily="2" charset="0"/>
              </a:rPr>
              <a:t>T</a:t>
            </a:r>
            <a:endParaRPr lang="es-ES" sz="19606" dirty="0">
              <a:solidFill>
                <a:srgbClr val="F5F5F5">
                  <a:alpha val="5000"/>
                </a:srgbClr>
              </a:solidFill>
              <a:latin typeface="Playfair Display Black" panose="00000A00000000000000" pitchFamily="2" charset="0"/>
            </a:endParaRPr>
          </a:p>
        </p:txBody>
      </p:sp>
      <p:sp>
        <p:nvSpPr>
          <p:cNvPr id="3" name="object 3"/>
          <p:cNvSpPr txBox="1">
            <a:spLocks noGrp="1"/>
          </p:cNvSpPr>
          <p:nvPr>
            <p:ph type="title" idx="4294967295"/>
          </p:nvPr>
        </p:nvSpPr>
        <p:spPr>
          <a:xfrm>
            <a:off x="3705534" y="1541217"/>
            <a:ext cx="6467954" cy="905184"/>
          </a:xfrm>
          <a:prstGeom prst="rect">
            <a:avLst/>
          </a:prstGeom>
        </p:spPr>
        <p:txBody>
          <a:bodyPr vert="horz" wrap="square" lIns="0" tIns="0" rIns="0" bIns="0" rtlCol="0" anchor="t">
            <a:spAutoFit/>
          </a:bodyPr>
          <a:lstStyle/>
          <a:p>
            <a:pPr marL="12444">
              <a:lnSpc>
                <a:spcPct val="100000"/>
              </a:lnSpc>
            </a:pPr>
            <a:r>
              <a:rPr lang="en-US" sz="5882" spc="0" noProof="0" dirty="0" smtClean="0">
                <a:gradFill>
                  <a:gsLst>
                    <a:gs pos="0">
                      <a:schemeClr val="tx1"/>
                    </a:gs>
                    <a:gs pos="100000">
                      <a:schemeClr val="tx1"/>
                    </a:gs>
                  </a:gsLst>
                  <a:lin ang="5400000" scaled="0"/>
                </a:gradFill>
                <a:latin typeface="Poppins SemiBold" panose="00000700000000000000" pitchFamily="2" charset="0"/>
                <a:cs typeface="Poppins SemiBold" panose="00000700000000000000" pitchFamily="2" charset="0"/>
              </a:rPr>
              <a:t>Thank you! </a:t>
            </a:r>
            <a:endParaRPr lang="en-US" sz="5882" spc="0" noProof="0" dirty="0">
              <a:solidFill>
                <a:srgbClr val="2948FF"/>
              </a:solidFill>
              <a:latin typeface="Poppins SemiBold" panose="00000700000000000000" pitchFamily="2" charset="0"/>
              <a:cs typeface="Poppins SemiBold" panose="00000700000000000000" pitchFamily="2" charset="0"/>
            </a:endParaRPr>
          </a:p>
        </p:txBody>
      </p:sp>
      <p:sp>
        <p:nvSpPr>
          <p:cNvPr id="100" name="object 100"/>
          <p:cNvSpPr txBox="1"/>
          <p:nvPr/>
        </p:nvSpPr>
        <p:spPr>
          <a:xfrm>
            <a:off x="3866515" y="4556832"/>
            <a:ext cx="2513953" cy="271428"/>
          </a:xfrm>
          <a:prstGeom prst="rect">
            <a:avLst/>
          </a:prstGeom>
        </p:spPr>
        <p:txBody>
          <a:bodyPr vert="horz" wrap="square" lIns="0" tIns="0" rIns="0" bIns="0" rtlCol="0">
            <a:spAutoFit/>
          </a:bodyPr>
          <a:lstStyle/>
          <a:p>
            <a:pPr marL="12444" defTabSz="914367"/>
            <a:r>
              <a:rPr lang="es-ES" sz="1764" spc="-5" dirty="0">
                <a:solidFill>
                  <a:srgbClr val="FFFFFF"/>
                </a:solidFill>
                <a:latin typeface="Poppins Light" panose="00000400000000000000" pitchFamily="2" charset="0"/>
                <a:cs typeface="Poppins Light" panose="00000400000000000000" pitchFamily="2" charset="0"/>
              </a:rPr>
              <a:t>jnieto@bravent.net</a:t>
            </a:r>
            <a:endParaRPr sz="1764" dirty="0">
              <a:solidFill>
                <a:srgbClr val="FFFFFF"/>
              </a:solidFill>
              <a:latin typeface="Poppins Light" panose="00000400000000000000" pitchFamily="2" charset="0"/>
              <a:cs typeface="Poppins Light" panose="00000400000000000000" pitchFamily="2" charset="0"/>
            </a:endParaRPr>
          </a:p>
        </p:txBody>
      </p:sp>
      <p:sp>
        <p:nvSpPr>
          <p:cNvPr id="101" name="object 101"/>
          <p:cNvSpPr txBox="1"/>
          <p:nvPr/>
        </p:nvSpPr>
        <p:spPr>
          <a:xfrm>
            <a:off x="6797773" y="4556832"/>
            <a:ext cx="2016956" cy="271428"/>
          </a:xfrm>
          <a:prstGeom prst="rect">
            <a:avLst/>
          </a:prstGeom>
        </p:spPr>
        <p:txBody>
          <a:bodyPr vert="horz" wrap="square" lIns="0" tIns="0" rIns="0" bIns="0" rtlCol="0">
            <a:spAutoFit/>
          </a:bodyPr>
          <a:lstStyle/>
          <a:p>
            <a:pPr marL="12444" defTabSz="914367"/>
            <a:r>
              <a:rPr lang="es-ES" sz="1764" dirty="0">
                <a:solidFill>
                  <a:srgbClr val="FFFFFF"/>
                </a:solidFill>
                <a:latin typeface="Poppins Light" panose="00000400000000000000" pitchFamily="2" charset="0"/>
                <a:cs typeface="Poppins Light" panose="00000400000000000000" pitchFamily="2" charset="0"/>
              </a:rPr>
              <a:t>www.brintia.com</a:t>
            </a:r>
            <a:endParaRPr sz="1764" dirty="0">
              <a:solidFill>
                <a:srgbClr val="FFFFFF"/>
              </a:solidFill>
              <a:latin typeface="Poppins Light" panose="00000400000000000000" pitchFamily="2" charset="0"/>
              <a:cs typeface="Poppins Light" panose="00000400000000000000" pitchFamily="2" charset="0"/>
            </a:endParaRPr>
          </a:p>
        </p:txBody>
      </p:sp>
      <p:sp>
        <p:nvSpPr>
          <p:cNvPr id="102" name="object 102"/>
          <p:cNvSpPr txBox="1"/>
          <p:nvPr/>
        </p:nvSpPr>
        <p:spPr>
          <a:xfrm>
            <a:off x="9215742" y="4556832"/>
            <a:ext cx="2557615" cy="271485"/>
          </a:xfrm>
          <a:prstGeom prst="rect">
            <a:avLst/>
          </a:prstGeom>
        </p:spPr>
        <p:txBody>
          <a:bodyPr vert="horz" wrap="square" lIns="0" tIns="0" rIns="0" bIns="0" rtlCol="0">
            <a:spAutoFit/>
          </a:bodyPr>
          <a:lstStyle/>
          <a:p>
            <a:pPr marL="12444" defTabSz="914367"/>
            <a:r>
              <a:rPr sz="1764" spc="-5" dirty="0">
                <a:solidFill>
                  <a:srgbClr val="FFFFFF"/>
                </a:solidFill>
                <a:latin typeface="Poppins Light" panose="00000400000000000000" pitchFamily="2" charset="0"/>
                <a:cs typeface="Poppins Light" panose="00000400000000000000" pitchFamily="2" charset="0"/>
              </a:rPr>
              <a:t>@</a:t>
            </a:r>
            <a:r>
              <a:rPr lang="es-ES" sz="1764" spc="-5" dirty="0" err="1">
                <a:solidFill>
                  <a:srgbClr val="FFFFFF"/>
                </a:solidFill>
                <a:latin typeface="Poppins Light" panose="00000400000000000000" pitchFamily="2" charset="0"/>
                <a:cs typeface="Poppins Light" panose="00000400000000000000" pitchFamily="2" charset="0"/>
              </a:rPr>
              <a:t>superjmn</a:t>
            </a:r>
            <a:endParaRPr sz="1764" dirty="0">
              <a:solidFill>
                <a:srgbClr val="FFFFFF"/>
              </a:solidFill>
              <a:latin typeface="Poppins Light" panose="00000400000000000000" pitchFamily="2" charset="0"/>
              <a:cs typeface="Poppins Light" panose="00000400000000000000" pitchFamily="2" charset="0"/>
            </a:endParaRPr>
          </a:p>
        </p:txBody>
      </p:sp>
      <p:sp>
        <p:nvSpPr>
          <p:cNvPr id="11" name="Title 1"/>
          <p:cNvSpPr txBox="1">
            <a:spLocks/>
          </p:cNvSpPr>
          <p:nvPr/>
        </p:nvSpPr>
        <p:spPr>
          <a:xfrm>
            <a:off x="3780236" y="3108256"/>
            <a:ext cx="7592614" cy="1069865"/>
          </a:xfrm>
          <a:prstGeom prst="rect">
            <a:avLst/>
          </a:prstGeom>
        </p:spPr>
        <p:txBody>
          <a:bodyPr lIns="0"/>
          <a:lstStyle>
            <a:lvl1pPr algn="l" defTabSz="931531" rtl="0" eaLnBrk="1" latinLnBrk="0" hangingPunct="1">
              <a:lnSpc>
                <a:spcPct val="90000"/>
              </a:lnSpc>
              <a:spcBef>
                <a:spcPct val="0"/>
              </a:spcBef>
              <a:buNone/>
              <a:defRPr lang="en-US" sz="4199" b="0" kern="1200" cap="none" spc="-102" baseline="0" dirty="0" smtClean="0">
                <a:ln w="3175">
                  <a:noFill/>
                </a:ln>
                <a:solidFill>
                  <a:srgbClr val="505050"/>
                </a:solidFill>
                <a:effectLst/>
                <a:latin typeface="+mj-lt"/>
                <a:ea typeface="+mn-ea"/>
                <a:cs typeface="Segoe UI" pitchFamily="34" charset="0"/>
              </a:defRPr>
            </a:lvl1pPr>
          </a:lstStyle>
          <a:p>
            <a:pPr defTabSz="913180"/>
            <a:r>
              <a:rPr lang="en-GB" sz="4800" spc="0" dirty="0">
                <a:solidFill>
                  <a:srgbClr val="EE3F2E"/>
                </a:solidFill>
                <a:latin typeface="Poppins SemiBold" panose="00000700000000000000" pitchFamily="2" charset="0"/>
                <a:cs typeface="Poppins SemiBold" panose="00000700000000000000" pitchFamily="2" charset="0"/>
              </a:rPr>
              <a:t>Q</a:t>
            </a:r>
            <a:r>
              <a:rPr lang="es-ES" sz="4800" spc="0" dirty="0" err="1">
                <a:solidFill>
                  <a:srgbClr val="EE3F2E"/>
                </a:solidFill>
                <a:latin typeface="Poppins SemiBold" panose="00000700000000000000" pitchFamily="2" charset="0"/>
                <a:cs typeface="Poppins SemiBold" panose="00000700000000000000" pitchFamily="2" charset="0"/>
              </a:rPr>
              <a:t>uestions</a:t>
            </a:r>
            <a:r>
              <a:rPr lang="es-ES" sz="4800" spc="0" dirty="0">
                <a:solidFill>
                  <a:srgbClr val="EE3F2E"/>
                </a:solidFill>
                <a:latin typeface="Poppins SemiBold" panose="00000700000000000000" pitchFamily="2" charset="0"/>
                <a:cs typeface="Poppins SemiBold" panose="00000700000000000000" pitchFamily="2" charset="0"/>
              </a:rPr>
              <a:t>, </a:t>
            </a:r>
            <a:r>
              <a:rPr lang="es-ES" sz="4800" spc="0" dirty="0" err="1">
                <a:solidFill>
                  <a:srgbClr val="EE3F2E"/>
                </a:solidFill>
                <a:latin typeface="Poppins SemiBold" panose="00000700000000000000" pitchFamily="2" charset="0"/>
                <a:cs typeface="Poppins SemiBold" panose="00000700000000000000" pitchFamily="2" charset="0"/>
              </a:rPr>
              <a:t>requests</a:t>
            </a:r>
            <a:r>
              <a:rPr lang="es-ES" sz="4800" spc="0" dirty="0">
                <a:solidFill>
                  <a:srgbClr val="EE3F2E"/>
                </a:solidFill>
                <a:latin typeface="Poppins SemiBold" panose="00000700000000000000" pitchFamily="2" charset="0"/>
                <a:cs typeface="Poppins SemiBold" panose="00000700000000000000" pitchFamily="2" charset="0"/>
              </a:rPr>
              <a:t>?</a:t>
            </a:r>
            <a:endParaRPr lang="it-IT" sz="6448" spc="-100" dirty="0">
              <a:solidFill>
                <a:srgbClr val="EE3F2E"/>
              </a:solidFill>
              <a:latin typeface="Segoe UI Light"/>
            </a:endParaRPr>
          </a:p>
        </p:txBody>
      </p:sp>
      <p:sp>
        <p:nvSpPr>
          <p:cNvPr id="13" name="Rectángulo 12"/>
          <p:cNvSpPr/>
          <p:nvPr/>
        </p:nvSpPr>
        <p:spPr bwMode="auto">
          <a:xfrm>
            <a:off x="3780236" y="2668520"/>
            <a:ext cx="1419339" cy="61024"/>
          </a:xfrm>
          <a:prstGeom prst="rect">
            <a:avLst/>
          </a:prstGeom>
          <a:solidFill>
            <a:srgbClr val="EE3F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E3F2E"/>
              </a:solidFill>
              <a:latin typeface="Poppins"/>
              <a:cs typeface="Segoe UI" pitchFamily="34" charset="0"/>
            </a:endParaRPr>
          </a:p>
        </p:txBody>
      </p:sp>
      <p:pic>
        <p:nvPicPr>
          <p:cNvPr id="14" name="Imagen 13">
            <a:extLst>
              <a:ext uri="{FF2B5EF4-FFF2-40B4-BE49-F238E27FC236}">
                <a16:creationId xmlns:a16="http://schemas.microsoft.com/office/drawing/2014/main" id="{0B2D1C1B-B362-45D3-9E69-997D7ABA3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130" y="3015348"/>
            <a:ext cx="2166360" cy="2166360"/>
          </a:xfrm>
          <a:prstGeom prst="rect">
            <a:avLst/>
          </a:prstGeom>
        </p:spPr>
      </p:pic>
      <p:pic>
        <p:nvPicPr>
          <p:cNvPr id="15" name="Imagen 14">
            <a:extLst>
              <a:ext uri="{FF2B5EF4-FFF2-40B4-BE49-F238E27FC236}">
                <a16:creationId xmlns:a16="http://schemas.microsoft.com/office/drawing/2014/main" id="{8CB9382C-C150-4164-9075-E362239E4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5394" y="6077144"/>
            <a:ext cx="1810545" cy="573339"/>
          </a:xfrm>
          <a:prstGeom prst="rect">
            <a:avLst/>
          </a:prstGeom>
        </p:spPr>
      </p:pic>
    </p:spTree>
    <p:extLst>
      <p:ext uri="{BB962C8B-B14F-4D97-AF65-F5344CB8AC3E}">
        <p14:creationId xmlns:p14="http://schemas.microsoft.com/office/powerpoint/2010/main" val="11934887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487"/>
            <a:ext cx="12191999" cy="6857027"/>
          </a:xfrm>
          <a:prstGeom prst="rect">
            <a:avLst/>
          </a:prstGeom>
        </p:spPr>
      </p:pic>
      <p:sp>
        <p:nvSpPr>
          <p:cNvPr id="5" name="Rectángulo 4"/>
          <p:cNvSpPr/>
          <p:nvPr/>
        </p:nvSpPr>
        <p:spPr>
          <a:xfrm>
            <a:off x="172279" y="973"/>
            <a:ext cx="12192000" cy="6857027"/>
          </a:xfrm>
          <a:prstGeom prst="rect">
            <a:avLst/>
          </a:prstGeom>
          <a:solidFill>
            <a:srgbClr val="222222">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4367"/>
            <a:endParaRPr lang="es-ES" sz="1176" dirty="0" err="1">
              <a:solidFill>
                <a:prstClr val="white"/>
              </a:solidFill>
              <a:latin typeface="Segoe UI"/>
            </a:endParaRPr>
          </a:p>
        </p:txBody>
      </p:sp>
      <p:sp>
        <p:nvSpPr>
          <p:cNvPr id="25" name="Title 1"/>
          <p:cNvSpPr txBox="1">
            <a:spLocks/>
          </p:cNvSpPr>
          <p:nvPr/>
        </p:nvSpPr>
        <p:spPr>
          <a:xfrm>
            <a:off x="1126244" y="2092145"/>
            <a:ext cx="5268564" cy="726097"/>
          </a:xfrm>
          <a:prstGeom prst="rect">
            <a:avLst/>
          </a:prstGeom>
        </p:spPr>
        <p:txBody>
          <a:bodyPr/>
          <a:lst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a:lstStyle>
          <a:p>
            <a:pPr defTabSz="1087869">
              <a:tabLst>
                <a:tab pos="258334" algn="l"/>
              </a:tabLst>
            </a:pPr>
            <a:r>
              <a:rPr lang="es-ES" sz="4313" spc="-100" dirty="0" err="1">
                <a:gradFill>
                  <a:gsLst>
                    <a:gs pos="76250">
                      <a:srgbClr val="FFFFFF"/>
                    </a:gs>
                    <a:gs pos="51000">
                      <a:srgbClr val="FFFFFF"/>
                    </a:gs>
                  </a:gsLst>
                  <a:lin ang="5400000" scaled="0"/>
                </a:gradFill>
                <a:latin typeface="Playfair Display" panose="00000500000000000000" pitchFamily="2" charset="0"/>
              </a:rPr>
              <a:t>Upcoming</a:t>
            </a:r>
            <a:r>
              <a:rPr lang="es-ES" sz="4313" spc="-100" dirty="0">
                <a:gradFill>
                  <a:gsLst>
                    <a:gs pos="76250">
                      <a:srgbClr val="FFFFFF"/>
                    </a:gs>
                    <a:gs pos="51000">
                      <a:srgbClr val="FFFFFF"/>
                    </a:gs>
                  </a:gsLst>
                  <a:lin ang="5400000" scaled="0"/>
                </a:gradFill>
                <a:latin typeface="Playfair Display" panose="00000500000000000000" pitchFamily="2" charset="0"/>
              </a:rPr>
              <a:t> </a:t>
            </a:r>
            <a:r>
              <a:rPr lang="es-ES" sz="4313" spc="-100" dirty="0" err="1">
                <a:gradFill>
                  <a:gsLst>
                    <a:gs pos="76250">
                      <a:srgbClr val="FFFFFF"/>
                    </a:gs>
                    <a:gs pos="51000">
                      <a:srgbClr val="FFFFFF"/>
                    </a:gs>
                  </a:gsLst>
                  <a:lin ang="5400000" scaled="0"/>
                </a:gradFill>
                <a:latin typeface="Playfair Display" panose="00000500000000000000" pitchFamily="2" charset="0"/>
              </a:rPr>
              <a:t>webinars</a:t>
            </a:r>
            <a:r>
              <a:rPr lang="es-ES" sz="4313" spc="-100" dirty="0">
                <a:gradFill>
                  <a:gsLst>
                    <a:gs pos="76250">
                      <a:srgbClr val="FFFFFF"/>
                    </a:gs>
                    <a:gs pos="51000">
                      <a:srgbClr val="FFFFFF"/>
                    </a:gs>
                  </a:gsLst>
                  <a:lin ang="5400000" scaled="0"/>
                </a:gradFill>
                <a:latin typeface="Playfair Display" panose="00000500000000000000" pitchFamily="2" charset="0"/>
              </a:rPr>
              <a:t> /</a:t>
            </a:r>
            <a:endParaRPr lang="es-ES" sz="4313" spc="-100" dirty="0">
              <a:solidFill>
                <a:srgbClr val="2948FF"/>
              </a:solidFill>
              <a:latin typeface="Playfair Display" panose="00000500000000000000" pitchFamily="2" charset="0"/>
            </a:endParaRPr>
          </a:p>
        </p:txBody>
      </p:sp>
      <p:grpSp>
        <p:nvGrpSpPr>
          <p:cNvPr id="27" name="Group 6"/>
          <p:cNvGrpSpPr>
            <a:grpSpLocks noChangeAspect="1"/>
          </p:cNvGrpSpPr>
          <p:nvPr/>
        </p:nvGrpSpPr>
        <p:grpSpPr bwMode="gray">
          <a:xfrm>
            <a:off x="10050296" y="6037275"/>
            <a:ext cx="1648360" cy="353883"/>
            <a:chOff x="457200" y="1643393"/>
            <a:chExt cx="4492753" cy="964540"/>
          </a:xfrm>
        </p:grpSpPr>
        <p:pic>
          <p:nvPicPr>
            <p:cNvPr id="28" name="Picture 9"/>
            <p:cNvPicPr>
              <a:picLocks noChangeAspect="1"/>
            </p:cNvPicPr>
            <p:nvPr/>
          </p:nvPicPr>
          <p:blipFill>
            <a:blip r:embed="rId3">
              <a:biLevel thresh="25000"/>
            </a:blip>
            <a:stretch>
              <a:fillRect/>
            </a:stretch>
          </p:blipFill>
          <p:spPr bwMode="gray">
            <a:xfrm>
              <a:off x="457200" y="1643393"/>
              <a:ext cx="964540" cy="964540"/>
            </a:xfrm>
            <a:prstGeom prst="rect">
              <a:avLst/>
            </a:prstGeom>
          </p:spPr>
        </p:pic>
        <p:sp>
          <p:nvSpPr>
            <p:cNvPr id="29"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52" name="Rectángulo 51"/>
          <p:cNvSpPr/>
          <p:nvPr/>
        </p:nvSpPr>
        <p:spPr>
          <a:xfrm>
            <a:off x="1235652" y="3325913"/>
            <a:ext cx="2754280" cy="276999"/>
          </a:xfrm>
          <a:prstGeom prst="rect">
            <a:avLst/>
          </a:prstGeom>
          <a:gradFill>
            <a:gsLst>
              <a:gs pos="100000">
                <a:srgbClr val="EE3F2E"/>
              </a:gs>
              <a:gs pos="100000">
                <a:srgbClr val="0CEBEB"/>
              </a:gs>
            </a:gsLst>
            <a:lin ang="0" scaled="1"/>
          </a:gradFill>
        </p:spPr>
        <p:txBody>
          <a:bodyPr wrap="none">
            <a:spAutoFit/>
          </a:bodyPr>
          <a:lstStyle/>
          <a:p>
            <a:pPr defTabSz="914225"/>
            <a:r>
              <a:rPr lang="pt-BR" sz="1200" dirty="0">
                <a:solidFill>
                  <a:prstClr val="white"/>
                </a:solidFill>
                <a:latin typeface="Poppins SemiBold" panose="00000700000000000000" pitchFamily="2" charset="0"/>
                <a:cs typeface="Poppins SemiBold" panose="00000700000000000000" pitchFamily="2" charset="0"/>
              </a:rPr>
              <a:t>30 / 10 / 2018 </a:t>
            </a:r>
            <a:r>
              <a:rPr lang="pt-BR" sz="1200" dirty="0" err="1">
                <a:solidFill>
                  <a:prstClr val="white"/>
                </a:solidFill>
                <a:latin typeface="Poppins SemiBold" panose="00000700000000000000" pitchFamily="2" charset="0"/>
                <a:cs typeface="Poppins SemiBold" panose="00000700000000000000" pitchFamily="2" charset="0"/>
              </a:rPr>
              <a:t>at</a:t>
            </a:r>
            <a:r>
              <a:rPr lang="pt-BR" sz="1200" dirty="0">
                <a:solidFill>
                  <a:prstClr val="white"/>
                </a:solidFill>
                <a:latin typeface="Poppins SemiBold" panose="00000700000000000000" pitchFamily="2" charset="0"/>
                <a:cs typeface="Poppins SemiBold" panose="00000700000000000000" pitchFamily="2" charset="0"/>
              </a:rPr>
              <a:t> 17:00 (British hour)</a:t>
            </a:r>
          </a:p>
        </p:txBody>
      </p:sp>
      <p:sp>
        <p:nvSpPr>
          <p:cNvPr id="53" name="CuadroTexto 52"/>
          <p:cNvSpPr txBox="1"/>
          <p:nvPr/>
        </p:nvSpPr>
        <p:spPr>
          <a:xfrm>
            <a:off x="1342867" y="2862907"/>
            <a:ext cx="5485622" cy="1308446"/>
          </a:xfrm>
          <a:prstGeom prst="rect">
            <a:avLst/>
          </a:prstGeom>
        </p:spPr>
        <p:txBody>
          <a:bodyPr vert="horz" wrap="square" lIns="91427" tIns="91427" rIns="91427" bIns="91427" rtlCol="0" anchor="t">
            <a:noAutofit/>
          </a:bodyPr>
          <a:lstStyle/>
          <a:p>
            <a:pPr defTabSz="914225"/>
            <a:r>
              <a:rPr lang="es-ES" dirty="0">
                <a:solidFill>
                  <a:prstClr val="white"/>
                </a:solidFill>
                <a:latin typeface="Poppins SemiBold" panose="00000700000000000000" pitchFamily="2" charset="0"/>
                <a:cs typeface="Poppins SemiBold" panose="00000700000000000000" pitchFamily="2" charset="0"/>
              </a:rPr>
              <a:t>The Role of </a:t>
            </a:r>
            <a:r>
              <a:rPr lang="es-ES" dirty="0" err="1">
                <a:solidFill>
                  <a:prstClr val="white"/>
                </a:solidFill>
                <a:latin typeface="Poppins SemiBold" panose="00000700000000000000" pitchFamily="2" charset="0"/>
                <a:cs typeface="Poppins SemiBold" panose="00000700000000000000" pitchFamily="2" charset="0"/>
              </a:rPr>
              <a:t>Chatbots</a:t>
            </a:r>
            <a:r>
              <a:rPr lang="es-ES" dirty="0">
                <a:solidFill>
                  <a:prstClr val="white"/>
                </a:solidFill>
                <a:latin typeface="Poppins SemiBold" panose="00000700000000000000" pitchFamily="2" charset="0"/>
                <a:cs typeface="Poppins SemiBold" panose="00000700000000000000" pitchFamily="2" charset="0"/>
              </a:rPr>
              <a:t> in </a:t>
            </a:r>
            <a:r>
              <a:rPr lang="es-ES" dirty="0" err="1">
                <a:solidFill>
                  <a:prstClr val="white"/>
                </a:solidFill>
                <a:latin typeface="Poppins SemiBold" panose="00000700000000000000" pitchFamily="2" charset="0"/>
                <a:cs typeface="Poppins SemiBold" panose="00000700000000000000" pitchFamily="2" charset="0"/>
              </a:rPr>
              <a:t>Customer</a:t>
            </a:r>
            <a:r>
              <a:rPr lang="es-ES" dirty="0">
                <a:solidFill>
                  <a:prstClr val="white"/>
                </a:solidFill>
                <a:latin typeface="Poppins SemiBold" panose="00000700000000000000" pitchFamily="2" charset="0"/>
                <a:cs typeface="Poppins SemiBold" panose="00000700000000000000" pitchFamily="2" charset="0"/>
              </a:rPr>
              <a:t> Service</a:t>
            </a:r>
            <a:br>
              <a:rPr lang="es-ES" dirty="0">
                <a:solidFill>
                  <a:prstClr val="white"/>
                </a:solidFill>
                <a:latin typeface="Poppins SemiBold" panose="00000700000000000000" pitchFamily="2" charset="0"/>
                <a:cs typeface="Poppins SemiBold" panose="00000700000000000000" pitchFamily="2" charset="0"/>
              </a:rPr>
            </a:br>
            <a:r>
              <a:rPr lang="es-ES" dirty="0">
                <a:solidFill>
                  <a:prstClr val="white"/>
                </a:solidFill>
                <a:latin typeface="Poppins SemiBold" panose="00000700000000000000" pitchFamily="2" charset="0"/>
                <a:cs typeface="Poppins SemiBold" panose="00000700000000000000" pitchFamily="2" charset="0"/>
              </a:rPr>
              <a:t/>
            </a:r>
            <a:br>
              <a:rPr lang="es-ES" dirty="0">
                <a:solidFill>
                  <a:prstClr val="white"/>
                </a:solidFill>
                <a:latin typeface="Poppins SemiBold" panose="00000700000000000000" pitchFamily="2" charset="0"/>
                <a:cs typeface="Poppins SemiBold" panose="00000700000000000000" pitchFamily="2" charset="0"/>
              </a:rPr>
            </a:br>
            <a:r>
              <a:rPr lang="es-ES" dirty="0">
                <a:solidFill>
                  <a:prstClr val="white"/>
                </a:solidFill>
                <a:latin typeface="Poppins SemiBold" panose="00000700000000000000" pitchFamily="2" charset="0"/>
                <a:cs typeface="Poppins SemiBold" panose="00000700000000000000" pitchFamily="2" charset="0"/>
              </a:rPr>
              <a:t/>
            </a:r>
            <a:br>
              <a:rPr lang="es-ES" dirty="0">
                <a:solidFill>
                  <a:prstClr val="white"/>
                </a:solidFill>
                <a:latin typeface="Poppins SemiBold" panose="00000700000000000000" pitchFamily="2" charset="0"/>
                <a:cs typeface="Poppins SemiBold" panose="00000700000000000000" pitchFamily="2" charset="0"/>
              </a:rPr>
            </a:br>
            <a:r>
              <a:rPr lang="es-ES" dirty="0">
                <a:solidFill>
                  <a:prstClr val="white"/>
                </a:solidFill>
                <a:latin typeface="Poppins SemiBold" panose="00000700000000000000" pitchFamily="2" charset="0"/>
                <a:cs typeface="Poppins SemiBold" panose="00000700000000000000" pitchFamily="2" charset="0"/>
              </a:rPr>
              <a:t>Machine </a:t>
            </a:r>
            <a:r>
              <a:rPr lang="es-ES" dirty="0" err="1" smtClean="0">
                <a:solidFill>
                  <a:prstClr val="white"/>
                </a:solidFill>
                <a:latin typeface="Poppins SemiBold" panose="00000700000000000000" pitchFamily="2" charset="0"/>
                <a:cs typeface="Poppins SemiBold" panose="00000700000000000000" pitchFamily="2" charset="0"/>
              </a:rPr>
              <a:t>Learning</a:t>
            </a:r>
            <a:r>
              <a:rPr lang="es-ES" dirty="0" smtClean="0">
                <a:solidFill>
                  <a:prstClr val="white"/>
                </a:solidFill>
                <a:latin typeface="Poppins SemiBold" panose="00000700000000000000" pitchFamily="2" charset="0"/>
                <a:cs typeface="Poppins SemiBold" panose="00000700000000000000" pitchFamily="2" charset="0"/>
              </a:rPr>
              <a:t> </a:t>
            </a:r>
            <a:endParaRPr lang="es-ES" dirty="0">
              <a:solidFill>
                <a:prstClr val="white"/>
              </a:solidFill>
              <a:latin typeface="Poppins SemiBold" panose="00000700000000000000" pitchFamily="2" charset="0"/>
              <a:cs typeface="Poppins SemiBold" panose="00000700000000000000" pitchFamily="2" charset="0"/>
            </a:endParaRPr>
          </a:p>
        </p:txBody>
      </p:sp>
      <p:sp>
        <p:nvSpPr>
          <p:cNvPr id="54" name="Rectángulo 53"/>
          <p:cNvSpPr/>
          <p:nvPr/>
        </p:nvSpPr>
        <p:spPr>
          <a:xfrm>
            <a:off x="1235653" y="4199629"/>
            <a:ext cx="2704587" cy="276999"/>
          </a:xfrm>
          <a:prstGeom prst="rect">
            <a:avLst/>
          </a:prstGeom>
          <a:gradFill>
            <a:gsLst>
              <a:gs pos="100000">
                <a:srgbClr val="EE3F2E"/>
              </a:gs>
              <a:gs pos="100000">
                <a:srgbClr val="0CEBEB"/>
              </a:gs>
            </a:gsLst>
            <a:lin ang="0" scaled="1"/>
          </a:gradFill>
        </p:spPr>
        <p:txBody>
          <a:bodyPr wrap="none">
            <a:spAutoFit/>
          </a:bodyPr>
          <a:lstStyle/>
          <a:p>
            <a:pPr defTabSz="914225"/>
            <a:r>
              <a:rPr lang="pt-BR" sz="1200" dirty="0">
                <a:solidFill>
                  <a:prstClr val="white"/>
                </a:solidFill>
                <a:latin typeface="Poppins SemiBold" panose="00000700000000000000" pitchFamily="2" charset="0"/>
                <a:cs typeface="Poppins SemiBold" panose="00000700000000000000" pitchFamily="2" charset="0"/>
              </a:rPr>
              <a:t>14 / 12 / 2018 </a:t>
            </a:r>
            <a:r>
              <a:rPr lang="pt-BR" sz="1200" dirty="0" err="1">
                <a:solidFill>
                  <a:prstClr val="white"/>
                </a:solidFill>
                <a:latin typeface="Poppins SemiBold" panose="00000700000000000000" pitchFamily="2" charset="0"/>
                <a:cs typeface="Poppins SemiBold" panose="00000700000000000000" pitchFamily="2" charset="0"/>
              </a:rPr>
              <a:t>at</a:t>
            </a:r>
            <a:r>
              <a:rPr lang="pt-BR" sz="1200" dirty="0">
                <a:solidFill>
                  <a:prstClr val="white"/>
                </a:solidFill>
                <a:latin typeface="Poppins SemiBold" panose="00000700000000000000" pitchFamily="2" charset="0"/>
                <a:cs typeface="Poppins SemiBold" panose="00000700000000000000" pitchFamily="2" charset="0"/>
              </a:rPr>
              <a:t> 17:00 (British hour)</a:t>
            </a:r>
          </a:p>
        </p:txBody>
      </p:sp>
      <p:sp>
        <p:nvSpPr>
          <p:cNvPr id="57" name="CuadroTexto 56"/>
          <p:cNvSpPr txBox="1"/>
          <p:nvPr/>
        </p:nvSpPr>
        <p:spPr>
          <a:xfrm>
            <a:off x="1170589" y="3766396"/>
            <a:ext cx="5485622" cy="376680"/>
          </a:xfrm>
          <a:prstGeom prst="rect">
            <a:avLst/>
          </a:prstGeom>
        </p:spPr>
        <p:txBody>
          <a:bodyPr vert="horz" wrap="square" lIns="91427" tIns="91427" rIns="91427" bIns="91427" rtlCol="0" anchor="t">
            <a:noAutofit/>
          </a:bodyPr>
          <a:lstStyle/>
          <a:p>
            <a:pPr defTabSz="914225"/>
            <a:endParaRPr lang="es-ES" dirty="0">
              <a:solidFill>
                <a:prstClr val="white"/>
              </a:solidFill>
              <a:latin typeface="Poppins SemiBold" panose="00000700000000000000" pitchFamily="2" charset="0"/>
              <a:cs typeface="Poppins SemiBold" panose="00000700000000000000" pitchFamily="2" charset="0"/>
            </a:endParaRPr>
          </a:p>
        </p:txBody>
      </p:sp>
      <p:pic>
        <p:nvPicPr>
          <p:cNvPr id="3" name="Imagen 2">
            <a:extLst>
              <a:ext uri="{FF2B5EF4-FFF2-40B4-BE49-F238E27FC236}">
                <a16:creationId xmlns:a16="http://schemas.microsoft.com/office/drawing/2014/main" id="{7BE1C4F9-8196-4BB9-950F-336D1F0E3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226" y="5845936"/>
            <a:ext cx="1810545" cy="573339"/>
          </a:xfrm>
          <a:prstGeom prst="rect">
            <a:avLst/>
          </a:prstGeom>
        </p:spPr>
      </p:pic>
    </p:spTree>
    <p:extLst>
      <p:ext uri="{BB962C8B-B14F-4D97-AF65-F5344CB8AC3E}">
        <p14:creationId xmlns:p14="http://schemas.microsoft.com/office/powerpoint/2010/main" val="7291055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F79D398-627B-4036-9102-3B41CD310874}"/>
              </a:ext>
            </a:extLst>
          </p:cNvPr>
          <p:cNvSpPr>
            <a:spLocks noGrp="1"/>
          </p:cNvSpPr>
          <p:nvPr>
            <p:ph type="body" sz="quarter" idx="14"/>
          </p:nvPr>
        </p:nvSpPr>
        <p:spPr>
          <a:xfrm>
            <a:off x="115643" y="370071"/>
            <a:ext cx="11644185" cy="861019"/>
          </a:xfrm>
        </p:spPr>
        <p:txBody>
          <a:bodyPr/>
          <a:lstStyle/>
          <a:p>
            <a:pPr algn="ctr"/>
            <a:r>
              <a:rPr lang="en-US" dirty="0" smtClean="0"/>
              <a:t>Image Recording </a:t>
            </a:r>
            <a:endParaRPr lang="en-US" dirty="0"/>
          </a:p>
        </p:txBody>
      </p:sp>
      <p:sp>
        <p:nvSpPr>
          <p:cNvPr id="4" name="CuadroTexto 3">
            <a:extLst>
              <a:ext uri="{FF2B5EF4-FFF2-40B4-BE49-F238E27FC236}">
                <a16:creationId xmlns:a16="http://schemas.microsoft.com/office/drawing/2014/main" id="{CFF55436-BA84-4AD8-AB48-FE331ED055D1}"/>
              </a:ext>
            </a:extLst>
          </p:cNvPr>
          <p:cNvSpPr txBox="1"/>
          <p:nvPr/>
        </p:nvSpPr>
        <p:spPr>
          <a:xfrm>
            <a:off x="225555" y="2522480"/>
            <a:ext cx="11622505" cy="3083921"/>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It’s very easy to use:</a:t>
            </a:r>
          </a:p>
          <a:p>
            <a:pPr>
              <a:lnSpc>
                <a:spcPct val="90000"/>
              </a:lnSpc>
              <a:spcAft>
                <a:spcPts val="600"/>
              </a:spcAft>
            </a:pP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Tx/>
              <a:buAutoNum type="arabicPeriod"/>
            </a:pPr>
            <a:r>
              <a:rPr lang="en-US" sz="2400" dirty="0" smtClean="0">
                <a:gradFill>
                  <a:gsLst>
                    <a:gs pos="2917">
                      <a:schemeClr val="tx1"/>
                    </a:gs>
                    <a:gs pos="30000">
                      <a:schemeClr val="tx1"/>
                    </a:gs>
                  </a:gsLst>
                  <a:lin ang="5400000" scaled="0"/>
                </a:gradFill>
              </a:rPr>
              <a:t>Start the application </a:t>
            </a:r>
          </a:p>
          <a:p>
            <a:pPr marL="457200" indent="-457200">
              <a:lnSpc>
                <a:spcPct val="90000"/>
              </a:lnSpc>
              <a:spcAft>
                <a:spcPts val="600"/>
              </a:spcAft>
              <a:buAutoNum type="arabicPeriod"/>
            </a:pPr>
            <a:r>
              <a:rPr lang="en-US" sz="2400" dirty="0" smtClean="0">
                <a:gradFill>
                  <a:gsLst>
                    <a:gs pos="2917">
                      <a:schemeClr val="tx1"/>
                    </a:gs>
                    <a:gs pos="30000">
                      <a:schemeClr val="tx1"/>
                    </a:gs>
                  </a:gsLst>
                  <a:lin ang="5400000" scaled="0"/>
                </a:gradFill>
              </a:rPr>
              <a:t>Select the Raspbian image (.</a:t>
            </a:r>
            <a:r>
              <a:rPr lang="en-US" sz="2400" dirty="0" err="1" smtClean="0">
                <a:gradFill>
                  <a:gsLst>
                    <a:gs pos="2917">
                      <a:schemeClr val="tx1"/>
                    </a:gs>
                    <a:gs pos="30000">
                      <a:schemeClr val="tx1"/>
                    </a:gs>
                  </a:gsLst>
                  <a:lin ang="5400000" scaled="0"/>
                </a:gradFill>
              </a:rPr>
              <a:t>img</a:t>
            </a:r>
            <a:r>
              <a:rPr lang="en-US" sz="2400" dirty="0" smtClean="0">
                <a:gradFill>
                  <a:gsLst>
                    <a:gs pos="2917">
                      <a:schemeClr val="tx1"/>
                    </a:gs>
                    <a:gs pos="30000">
                      <a:schemeClr val="tx1"/>
                    </a:gs>
                  </a:gsLst>
                  <a:lin ang="5400000" scaled="0"/>
                </a:gradFill>
              </a:rPr>
              <a:t> file)</a:t>
            </a:r>
          </a:p>
          <a:p>
            <a:pPr marL="457200" indent="-457200">
              <a:lnSpc>
                <a:spcPct val="90000"/>
              </a:lnSpc>
              <a:spcAft>
                <a:spcPts val="600"/>
              </a:spcAft>
              <a:buAutoNum type="arabicPeriod"/>
            </a:pPr>
            <a:r>
              <a:rPr lang="en-US" sz="2400" dirty="0" smtClean="0">
                <a:gradFill>
                  <a:gsLst>
                    <a:gs pos="2917">
                      <a:schemeClr val="tx1"/>
                    </a:gs>
                    <a:gs pos="30000">
                      <a:schemeClr val="tx1"/>
                    </a:gs>
                  </a:gsLst>
                  <a:lin ang="5400000" scaled="0"/>
                </a:gradFill>
              </a:rPr>
              <a:t>Select the drive corresponding to the </a:t>
            </a:r>
            <a:r>
              <a:rPr lang="en-US" sz="2400" dirty="0" err="1" smtClean="0">
                <a:gradFill>
                  <a:gsLst>
                    <a:gs pos="2917">
                      <a:schemeClr val="tx1"/>
                    </a:gs>
                    <a:gs pos="30000">
                      <a:schemeClr val="tx1"/>
                    </a:gs>
                  </a:gsLst>
                  <a:lin ang="5400000" scaled="0"/>
                </a:gradFill>
              </a:rPr>
              <a:t>MicroSD</a:t>
            </a:r>
            <a:r>
              <a:rPr lang="en-US" sz="2400" dirty="0" smtClean="0">
                <a:gradFill>
                  <a:gsLst>
                    <a:gs pos="2917">
                      <a:schemeClr val="tx1"/>
                    </a:gs>
                    <a:gs pos="30000">
                      <a:schemeClr val="tx1"/>
                    </a:gs>
                  </a:gsLst>
                  <a:lin ang="5400000" scaled="0"/>
                </a:gradFill>
              </a:rPr>
              <a:t> card  </a:t>
            </a:r>
          </a:p>
          <a:p>
            <a:pPr marL="457200" indent="-457200">
              <a:lnSpc>
                <a:spcPct val="90000"/>
              </a:lnSpc>
              <a:spcAft>
                <a:spcPts val="600"/>
              </a:spcAft>
              <a:buAutoNum type="arabicPeriod"/>
            </a:pPr>
            <a:r>
              <a:rPr lang="en-US" sz="2400" dirty="0" smtClean="0">
                <a:gradFill>
                  <a:gsLst>
                    <a:gs pos="2917">
                      <a:schemeClr val="tx1"/>
                    </a:gs>
                    <a:gs pos="30000">
                      <a:schemeClr val="tx1"/>
                    </a:gs>
                  </a:gsLst>
                  <a:lin ang="5400000" scaled="0"/>
                </a:gradFill>
              </a:rPr>
              <a:t>Select “Write” and wait until the image has been written (it’s a long process)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6" name="Picture 2" descr="Win32 Disk Imager &#10;Image File &#10;Hash: &#10;Pr ogr ess &#10;krsion: 0.9.5 &#10;Write ">
            <a:extLst>
              <a:ext uri="{FF2B5EF4-FFF2-40B4-BE49-F238E27FC236}">
                <a16:creationId xmlns:a16="http://schemas.microsoft.com/office/drawing/2014/main" id="{E6EFEE73-8057-4B54-96E6-FC51F2C9B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735" y="1633178"/>
            <a:ext cx="3876675" cy="197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721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B676CA5-D0C7-4152-8843-8E82C1125759}"/>
              </a:ext>
            </a:extLst>
          </p:cNvPr>
          <p:cNvSpPr>
            <a:spLocks noGrp="1"/>
          </p:cNvSpPr>
          <p:nvPr>
            <p:ph type="body" sz="quarter" idx="14"/>
          </p:nvPr>
        </p:nvSpPr>
        <p:spPr>
          <a:xfrm>
            <a:off x="273907" y="434240"/>
            <a:ext cx="11644185" cy="865493"/>
          </a:xfrm>
        </p:spPr>
        <p:txBody>
          <a:bodyPr/>
          <a:lstStyle/>
          <a:p>
            <a:r>
              <a:rPr lang="en-US" dirty="0" smtClean="0"/>
              <a:t>Connection and starting </a:t>
            </a:r>
            <a:r>
              <a:rPr lang="en-US" dirty="0" err="1" smtClean="0"/>
              <a:t>Raspian</a:t>
            </a:r>
            <a:endParaRPr lang="en-US" dirty="0"/>
          </a:p>
        </p:txBody>
      </p:sp>
      <p:sp>
        <p:nvSpPr>
          <p:cNvPr id="3" name="CuadroTexto 2">
            <a:extLst>
              <a:ext uri="{FF2B5EF4-FFF2-40B4-BE49-F238E27FC236}">
                <a16:creationId xmlns:a16="http://schemas.microsoft.com/office/drawing/2014/main" id="{CB141123-A312-4728-BA6F-0C666A8227EE}"/>
              </a:ext>
            </a:extLst>
          </p:cNvPr>
          <p:cNvSpPr txBox="1"/>
          <p:nvPr/>
        </p:nvSpPr>
        <p:spPr>
          <a:xfrm>
            <a:off x="713874" y="1812758"/>
            <a:ext cx="8085221" cy="1778949"/>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 access our Raspbian installation we have 2 options:</a:t>
            </a:r>
          </a:p>
          <a:p>
            <a:pPr marL="457200" indent="-457200">
              <a:lnSpc>
                <a:spcPct val="90000"/>
              </a:lnSpc>
              <a:spcAft>
                <a:spcPts val="600"/>
              </a:spcAft>
              <a:buAutoNum type="arabicPeriod"/>
            </a:pPr>
            <a:r>
              <a:rPr lang="en-US" sz="2400" dirty="0" smtClean="0">
                <a:gradFill>
                  <a:gsLst>
                    <a:gs pos="2917">
                      <a:schemeClr val="tx1"/>
                    </a:gs>
                    <a:gs pos="30000">
                      <a:schemeClr val="tx1"/>
                    </a:gs>
                  </a:gsLst>
                  <a:lin ang="5400000" scaled="0"/>
                </a:gradFill>
              </a:rPr>
              <a:t>Standard installation</a:t>
            </a:r>
          </a:p>
          <a:p>
            <a:pPr marL="457200" indent="-457200">
              <a:lnSpc>
                <a:spcPct val="90000"/>
              </a:lnSpc>
              <a:spcAft>
                <a:spcPts val="600"/>
              </a:spcAft>
              <a:buAutoNum type="arabicPeriod"/>
            </a:pPr>
            <a:r>
              <a:rPr lang="en-US" sz="2400" dirty="0" smtClean="0">
                <a:gradFill>
                  <a:gsLst>
                    <a:gs pos="2917">
                      <a:schemeClr val="tx1"/>
                    </a:gs>
                    <a:gs pos="30000">
                      <a:schemeClr val="tx1"/>
                    </a:gs>
                  </a:gsLst>
                  <a:lin ang="5400000" scaled="0"/>
                </a:gradFill>
              </a:rPr>
              <a:t>“Headless” installation (No keyboard, mouse or screen needed)</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24136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69608C7-1BB4-4701-8B4A-BD1CED5407FA}"/>
              </a:ext>
            </a:extLst>
          </p:cNvPr>
          <p:cNvSpPr>
            <a:spLocks noGrp="1"/>
          </p:cNvSpPr>
          <p:nvPr>
            <p:ph type="body" sz="quarter" idx="14"/>
          </p:nvPr>
        </p:nvSpPr>
        <p:spPr>
          <a:xfrm>
            <a:off x="273907" y="490387"/>
            <a:ext cx="11644185" cy="861019"/>
          </a:xfrm>
        </p:spPr>
        <p:txBody>
          <a:bodyPr/>
          <a:lstStyle/>
          <a:p>
            <a:r>
              <a:rPr lang="en-US" noProof="0" dirty="0" smtClean="0"/>
              <a:t>Standard </a:t>
            </a:r>
            <a:endParaRPr lang="en-US" noProof="0" dirty="0"/>
          </a:p>
        </p:txBody>
      </p:sp>
      <p:sp>
        <p:nvSpPr>
          <p:cNvPr id="3" name="CuadroTexto 2">
            <a:extLst>
              <a:ext uri="{FF2B5EF4-FFF2-40B4-BE49-F238E27FC236}">
                <a16:creationId xmlns:a16="http://schemas.microsoft.com/office/drawing/2014/main" id="{EB208448-6A59-4BB0-87B8-DB32862B0DD5}"/>
              </a:ext>
            </a:extLst>
          </p:cNvPr>
          <p:cNvSpPr txBox="1"/>
          <p:nvPr/>
        </p:nvSpPr>
        <p:spPr>
          <a:xfrm>
            <a:off x="344905" y="1483896"/>
            <a:ext cx="8237621" cy="1849737"/>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a:t>
            </a:r>
            <a:r>
              <a:rPr lang="en-US" dirty="0" smtClean="0">
                <a:gradFill>
                  <a:gsLst>
                    <a:gs pos="2917">
                      <a:schemeClr val="tx1"/>
                    </a:gs>
                    <a:gs pos="30000">
                      <a:schemeClr val="tx1"/>
                    </a:gs>
                  </a:gsLst>
                  <a:lin ang="5400000" scaled="0"/>
                </a:gradFill>
              </a:rPr>
              <a:t>Remove </a:t>
            </a:r>
            <a:r>
              <a:rPr lang="en-US" dirty="0">
                <a:gradFill>
                  <a:gsLst>
                    <a:gs pos="2917">
                      <a:schemeClr val="tx1"/>
                    </a:gs>
                    <a:gs pos="30000">
                      <a:schemeClr val="tx1"/>
                    </a:gs>
                  </a:gsLst>
                  <a:lin ang="5400000" scaled="0"/>
                </a:gradFill>
              </a:rPr>
              <a:t>the card and put it in the Raspberry Pi </a:t>
            </a:r>
            <a:r>
              <a:rPr lang="en-US" dirty="0" err="1" smtClean="0">
                <a:gradFill>
                  <a:gsLst>
                    <a:gs pos="2917">
                      <a:schemeClr val="tx1"/>
                    </a:gs>
                    <a:gs pos="30000">
                      <a:schemeClr val="tx1"/>
                    </a:gs>
                  </a:gsLst>
                  <a:lin ang="5400000" scaled="0"/>
                </a:gradFill>
              </a:rPr>
              <a:t>MicroSD</a:t>
            </a:r>
            <a:r>
              <a:rPr lang="en-US" dirty="0" smtClean="0">
                <a:gradFill>
                  <a:gsLst>
                    <a:gs pos="2917">
                      <a:schemeClr val="tx1"/>
                    </a:gs>
                    <a:gs pos="30000">
                      <a:schemeClr val="tx1"/>
                    </a:gs>
                  </a:gsLst>
                  <a:lin ang="5400000" scaled="0"/>
                </a:gradFill>
              </a:rPr>
              <a:t> slot</a:t>
            </a: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2. </a:t>
            </a:r>
            <a:r>
              <a:rPr lang="en-US" dirty="0" smtClean="0">
                <a:gradFill>
                  <a:gsLst>
                    <a:gs pos="2917">
                      <a:schemeClr val="tx1"/>
                    </a:gs>
                    <a:gs pos="30000">
                      <a:schemeClr val="tx1"/>
                    </a:gs>
                  </a:gsLst>
                  <a:lin ang="5400000" scaled="0"/>
                </a:gradFill>
              </a:rPr>
              <a:t>Connect a mouse</a:t>
            </a:r>
            <a:r>
              <a:rPr lang="en-US" dirty="0">
                <a:gradFill>
                  <a:gsLst>
                    <a:gs pos="2917">
                      <a:schemeClr val="tx1"/>
                    </a:gs>
                    <a:gs pos="30000">
                      <a:schemeClr val="tx1"/>
                    </a:gs>
                  </a:gsLst>
                  <a:lin ang="5400000" scaled="0"/>
                </a:gradFill>
              </a:rPr>
              <a:t>, </a:t>
            </a:r>
            <a:r>
              <a:rPr lang="en-US" dirty="0" smtClean="0">
                <a:gradFill>
                  <a:gsLst>
                    <a:gs pos="2917">
                      <a:schemeClr val="tx1"/>
                    </a:gs>
                    <a:gs pos="30000">
                      <a:schemeClr val="tx1"/>
                    </a:gs>
                  </a:gsLst>
                  <a:lin ang="5400000" scaled="0"/>
                </a:gradFill>
              </a:rPr>
              <a:t>a keyboard </a:t>
            </a:r>
            <a:r>
              <a:rPr lang="en-US" dirty="0">
                <a:gradFill>
                  <a:gsLst>
                    <a:gs pos="2917">
                      <a:schemeClr val="tx1"/>
                    </a:gs>
                    <a:gs pos="30000">
                      <a:schemeClr val="tx1"/>
                    </a:gs>
                  </a:gsLst>
                  <a:lin ang="5400000" scaled="0"/>
                </a:gradFill>
              </a:rPr>
              <a:t>and </a:t>
            </a:r>
            <a:r>
              <a:rPr lang="en-US" dirty="0" smtClean="0">
                <a:gradFill>
                  <a:gsLst>
                    <a:gs pos="2917">
                      <a:schemeClr val="tx1"/>
                    </a:gs>
                    <a:gs pos="30000">
                      <a:schemeClr val="tx1"/>
                    </a:gs>
                  </a:gsLst>
                  <a:lin ang="5400000" scaled="0"/>
                </a:gradFill>
              </a:rPr>
              <a:t>a display (USB and HDMI ports)</a:t>
            </a: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3. </a:t>
            </a:r>
            <a:r>
              <a:rPr lang="en-US" dirty="0" smtClean="0">
                <a:gradFill>
                  <a:gsLst>
                    <a:gs pos="2917">
                      <a:schemeClr val="tx1"/>
                    </a:gs>
                    <a:gs pos="30000">
                      <a:schemeClr val="tx1"/>
                    </a:gs>
                  </a:gsLst>
                  <a:lin ang="5400000" scaled="0"/>
                </a:gradFill>
              </a:rPr>
              <a:t>Plug the power cord to the Pi to turn it on</a:t>
            </a: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4. </a:t>
            </a:r>
            <a:r>
              <a:rPr lang="en-US" dirty="0" smtClean="0">
                <a:gradFill>
                  <a:gsLst>
                    <a:gs pos="2917">
                      <a:schemeClr val="tx1"/>
                    </a:gs>
                    <a:gs pos="30000">
                      <a:schemeClr val="tx1"/>
                    </a:gs>
                  </a:gsLst>
                  <a:lin ang="5400000" scaled="0"/>
                </a:gradFill>
              </a:rPr>
              <a:t>Wait until the desktop is shown.</a:t>
            </a: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5. </a:t>
            </a:r>
            <a:r>
              <a:rPr lang="en-US" dirty="0" smtClean="0">
                <a:gradFill>
                  <a:gsLst>
                    <a:gs pos="2917">
                      <a:schemeClr val="tx1"/>
                    </a:gs>
                    <a:gs pos="30000">
                      <a:schemeClr val="tx1"/>
                    </a:gs>
                  </a:gsLst>
                  <a:lin ang="5400000" scaled="0"/>
                </a:gradFill>
              </a:rPr>
              <a:t>Go </a:t>
            </a:r>
            <a:r>
              <a:rPr lang="en-US" dirty="0">
                <a:gradFill>
                  <a:gsLst>
                    <a:gs pos="2917">
                      <a:schemeClr val="tx1"/>
                    </a:gs>
                    <a:gs pos="30000">
                      <a:schemeClr val="tx1"/>
                    </a:gs>
                  </a:gsLst>
                  <a:lin ang="5400000" scaled="0"/>
                </a:gradFill>
              </a:rPr>
              <a:t>to the Raspberry Pi configuration application</a:t>
            </a:r>
            <a:endParaRPr lang="es-ES" dirty="0" err="1">
              <a:gradFill>
                <a:gsLst>
                  <a:gs pos="2917">
                    <a:schemeClr val="tx1"/>
                  </a:gs>
                  <a:gs pos="30000">
                    <a:schemeClr val="tx1"/>
                  </a:gs>
                </a:gsLst>
                <a:lin ang="5400000" scaled="0"/>
              </a:gradFill>
            </a:endParaRPr>
          </a:p>
        </p:txBody>
      </p:sp>
      <p:pic>
        <p:nvPicPr>
          <p:cNvPr id="2050" name="Picture 2" descr="Resultado de imagen de raspbian configuration menu">
            <a:extLst>
              <a:ext uri="{FF2B5EF4-FFF2-40B4-BE49-F238E27FC236}">
                <a16:creationId xmlns:a16="http://schemas.microsoft.com/office/drawing/2014/main" id="{85B2D23F-EF22-4088-8226-7E28857D2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073" y="3276600"/>
            <a:ext cx="5024187" cy="285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7243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Personalizado 2">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C0ABC3B574FA64784389317DF0333A8" ma:contentTypeVersion="7" ma:contentTypeDescription="Crear nuevo documento." ma:contentTypeScope="" ma:versionID="0a9575178fcc63c5c6dde0cd1a534f1b">
  <xsd:schema xmlns:xsd="http://www.w3.org/2001/XMLSchema" xmlns:xs="http://www.w3.org/2001/XMLSchema" xmlns:p="http://schemas.microsoft.com/office/2006/metadata/properties" xmlns:ns2="04b20670-a275-4ecf-a8e1-df380bcb0680" xmlns:ns3="9ae3a042-7473-4442-9907-9d731171225d" targetNamespace="http://schemas.microsoft.com/office/2006/metadata/properties" ma:root="true" ma:fieldsID="6eea2980272f639ae445f27a963eba6e" ns2:_="" ns3:_="">
    <xsd:import namespace="04b20670-a275-4ecf-a8e1-df380bcb0680"/>
    <xsd:import namespace="9ae3a042-7473-4442-9907-9d73117122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20670-a275-4ecf-a8e1-df380bcb068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e3a042-7473-4442-9907-9d731171225d"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C8B3E2-4ACF-4397-92DA-119FDD1F14DD}">
  <ds:schemaRefs>
    <ds:schemaRef ds:uri="9ae3a042-7473-4442-9907-9d731171225d"/>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04b20670-a275-4ecf-a8e1-df380bcb0680"/>
    <ds:schemaRef ds:uri="http://www.w3.org/XML/1998/namespace"/>
  </ds:schemaRefs>
</ds:datastoreItem>
</file>

<file path=customXml/itemProps2.xml><?xml version="1.0" encoding="utf-8"?>
<ds:datastoreItem xmlns:ds="http://schemas.openxmlformats.org/officeDocument/2006/customXml" ds:itemID="{C9A2F9A2-5F65-48E8-AF26-E236D52F51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20670-a275-4ecf-a8e1-df380bcb0680"/>
    <ds:schemaRef ds:uri="9ae3a042-7473-4442-9907-9d73117122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DD8338-B795-4831-85A4-D017E3DA7E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1225</TotalTime>
  <Words>3047</Words>
  <Application>Microsoft Office PowerPoint</Application>
  <PresentationFormat>Panorámica</PresentationFormat>
  <Paragraphs>443</Paragraphs>
  <Slides>66</Slides>
  <Notes>3</Notes>
  <HiddenSlides>0</HiddenSlides>
  <MMClips>1</MMClips>
  <ScaleCrop>false</ScaleCrop>
  <HeadingPairs>
    <vt:vector size="6" baseType="variant">
      <vt:variant>
        <vt:lpstr>Fuentes usadas</vt:lpstr>
      </vt:variant>
      <vt:variant>
        <vt:i4>15</vt:i4>
      </vt:variant>
      <vt:variant>
        <vt:lpstr>Tema</vt:lpstr>
      </vt:variant>
      <vt:variant>
        <vt:i4>4</vt:i4>
      </vt:variant>
      <vt:variant>
        <vt:lpstr>Títulos de diapositiva</vt:lpstr>
      </vt:variant>
      <vt:variant>
        <vt:i4>66</vt:i4>
      </vt:variant>
    </vt:vector>
  </HeadingPairs>
  <TitlesOfParts>
    <vt:vector size="85" baseType="lpstr">
      <vt:lpstr>Poppins</vt:lpstr>
      <vt:lpstr>Segoe UI</vt:lpstr>
      <vt:lpstr>Segoe UI Semibold</vt:lpstr>
      <vt:lpstr>Calibri Light</vt:lpstr>
      <vt:lpstr>Wingdings</vt:lpstr>
      <vt:lpstr>Calibri</vt:lpstr>
      <vt:lpstr>Symbol</vt:lpstr>
      <vt:lpstr>Consolas</vt:lpstr>
      <vt:lpstr>Playfair Display</vt:lpstr>
      <vt:lpstr>Arial</vt:lpstr>
      <vt:lpstr>Poppins Light</vt:lpstr>
      <vt:lpstr>Segoe UI Light</vt:lpstr>
      <vt:lpstr>Poppins SemiBold</vt:lpstr>
      <vt:lpstr>Playfair Display Black</vt:lpstr>
      <vt:lpstr>Courier New</vt:lpstr>
      <vt:lpstr>Tema de Office</vt:lpstr>
      <vt:lpstr>WHITE TEMPLATE</vt:lpstr>
      <vt:lpstr>Template (March 2016)</vt:lpstr>
      <vt:lpstr>7_FY15 Enterprise identity theme</vt:lpstr>
      <vt:lpstr>Webinar /</vt:lpstr>
      <vt:lpstr>José M. Nieto Senior .NET Developer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Thank you!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MANUEL NIETO</dc:creator>
  <cp:lastModifiedBy>José Manuel Nieto Sánchez</cp:lastModifiedBy>
  <cp:revision>111</cp:revision>
  <dcterms:created xsi:type="dcterms:W3CDTF">2017-10-23T07:13:57Z</dcterms:created>
  <dcterms:modified xsi:type="dcterms:W3CDTF">2018-10-25T14:46:21Z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0x0101009C0ABC3B574FA64784389317DF0333A8</vt:lpwstr>
  </property>
</Properties>
</file>